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2" r:id="rId4"/>
  </p:sldMasterIdLst>
  <p:notesMasterIdLst>
    <p:notesMasterId r:id="rId16"/>
  </p:notesMasterIdLst>
  <p:handoutMasterIdLst>
    <p:handoutMasterId r:id="rId17"/>
  </p:handoutMasterIdLst>
  <p:sldIdLst>
    <p:sldId id="433" r:id="rId5"/>
    <p:sldId id="469" r:id="rId6"/>
    <p:sldId id="445" r:id="rId7"/>
    <p:sldId id="470" r:id="rId8"/>
    <p:sldId id="480" r:id="rId9"/>
    <p:sldId id="460" r:id="rId10"/>
    <p:sldId id="461" r:id="rId11"/>
    <p:sldId id="459" r:id="rId12"/>
    <p:sldId id="432" r:id="rId13"/>
    <p:sldId id="487" r:id="rId14"/>
    <p:sldId id="472" r:id="rId15"/>
  </p:sldIdLst>
  <p:sldSz cx="8961438" cy="6721475"/>
  <p:notesSz cx="10234613" cy="7104063"/>
  <p:custDataLst>
    <p:tags r:id="rId18"/>
  </p:custDataLst>
  <p:defaultTextStyle>
    <a:defPPr>
      <a:defRPr lang="en-GB"/>
    </a:defPPr>
    <a:lvl1pPr algn="ctr" rtl="0" eaLnBrk="0" fontAlgn="base" hangingPunct="0">
      <a:spcBef>
        <a:spcPct val="0"/>
      </a:spcBef>
      <a:spcAft>
        <a:spcPct val="0"/>
      </a:spcAft>
      <a:defRPr sz="1600" b="1" kern="1200">
        <a:solidFill>
          <a:schemeClr val="tx1"/>
        </a:solidFill>
        <a:latin typeface="Arial" charset="0"/>
        <a:ea typeface="ＭＳ Ｐゴシック" pitchFamily="34" charset="-128"/>
        <a:cs typeface="+mn-cs"/>
      </a:defRPr>
    </a:lvl1pPr>
    <a:lvl2pPr marL="457200" algn="ctr" rtl="0" eaLnBrk="0" fontAlgn="base" hangingPunct="0">
      <a:spcBef>
        <a:spcPct val="0"/>
      </a:spcBef>
      <a:spcAft>
        <a:spcPct val="0"/>
      </a:spcAft>
      <a:defRPr sz="1600" b="1" kern="1200">
        <a:solidFill>
          <a:schemeClr val="tx1"/>
        </a:solidFill>
        <a:latin typeface="Arial" charset="0"/>
        <a:ea typeface="ＭＳ Ｐゴシック" pitchFamily="34" charset="-128"/>
        <a:cs typeface="+mn-cs"/>
      </a:defRPr>
    </a:lvl2pPr>
    <a:lvl3pPr marL="914400" algn="ctr" rtl="0" eaLnBrk="0" fontAlgn="base" hangingPunct="0">
      <a:spcBef>
        <a:spcPct val="0"/>
      </a:spcBef>
      <a:spcAft>
        <a:spcPct val="0"/>
      </a:spcAft>
      <a:defRPr sz="1600" b="1" kern="1200">
        <a:solidFill>
          <a:schemeClr val="tx1"/>
        </a:solidFill>
        <a:latin typeface="Arial" charset="0"/>
        <a:ea typeface="ＭＳ Ｐゴシック" pitchFamily="34" charset="-128"/>
        <a:cs typeface="+mn-cs"/>
      </a:defRPr>
    </a:lvl3pPr>
    <a:lvl4pPr marL="1371600" algn="ctr" rtl="0" eaLnBrk="0" fontAlgn="base" hangingPunct="0">
      <a:spcBef>
        <a:spcPct val="0"/>
      </a:spcBef>
      <a:spcAft>
        <a:spcPct val="0"/>
      </a:spcAft>
      <a:defRPr sz="1600" b="1" kern="1200">
        <a:solidFill>
          <a:schemeClr val="tx1"/>
        </a:solidFill>
        <a:latin typeface="Arial" charset="0"/>
        <a:ea typeface="ＭＳ Ｐゴシック" pitchFamily="34" charset="-128"/>
        <a:cs typeface="+mn-cs"/>
      </a:defRPr>
    </a:lvl4pPr>
    <a:lvl5pPr marL="1828800" algn="ctr" rtl="0" eaLnBrk="0" fontAlgn="base" hangingPunct="0">
      <a:spcBef>
        <a:spcPct val="0"/>
      </a:spcBef>
      <a:spcAft>
        <a:spcPct val="0"/>
      </a:spcAft>
      <a:defRPr sz="1600" b="1" kern="1200">
        <a:solidFill>
          <a:schemeClr val="tx1"/>
        </a:solidFill>
        <a:latin typeface="Arial" charset="0"/>
        <a:ea typeface="ＭＳ Ｐゴシック" pitchFamily="34" charset="-128"/>
        <a:cs typeface="+mn-cs"/>
      </a:defRPr>
    </a:lvl5pPr>
    <a:lvl6pPr marL="2286000" algn="l" defTabSz="914400" rtl="0" eaLnBrk="1" latinLnBrk="0" hangingPunct="1">
      <a:defRPr sz="1600" b="1" kern="1200">
        <a:solidFill>
          <a:schemeClr val="tx1"/>
        </a:solidFill>
        <a:latin typeface="Arial" charset="0"/>
        <a:ea typeface="ＭＳ Ｐゴシック" pitchFamily="34" charset="-128"/>
        <a:cs typeface="+mn-cs"/>
      </a:defRPr>
    </a:lvl6pPr>
    <a:lvl7pPr marL="2743200" algn="l" defTabSz="914400" rtl="0" eaLnBrk="1" latinLnBrk="0" hangingPunct="1">
      <a:defRPr sz="1600" b="1" kern="1200">
        <a:solidFill>
          <a:schemeClr val="tx1"/>
        </a:solidFill>
        <a:latin typeface="Arial" charset="0"/>
        <a:ea typeface="ＭＳ Ｐゴシック" pitchFamily="34" charset="-128"/>
        <a:cs typeface="+mn-cs"/>
      </a:defRPr>
    </a:lvl7pPr>
    <a:lvl8pPr marL="3200400" algn="l" defTabSz="914400" rtl="0" eaLnBrk="1" latinLnBrk="0" hangingPunct="1">
      <a:defRPr sz="1600" b="1" kern="1200">
        <a:solidFill>
          <a:schemeClr val="tx1"/>
        </a:solidFill>
        <a:latin typeface="Arial" charset="0"/>
        <a:ea typeface="ＭＳ Ｐゴシック" pitchFamily="34" charset="-128"/>
        <a:cs typeface="+mn-cs"/>
      </a:defRPr>
    </a:lvl8pPr>
    <a:lvl9pPr marL="3657600" algn="l" defTabSz="914400" rtl="0" eaLnBrk="1" latinLnBrk="0" hangingPunct="1">
      <a:defRPr sz="1600" b="1"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910">
          <p15:clr>
            <a:srgbClr val="A4A3A4"/>
          </p15:clr>
        </p15:guide>
        <p15:guide id="2" orient="horz" pos="4023">
          <p15:clr>
            <a:srgbClr val="A4A3A4"/>
          </p15:clr>
        </p15:guide>
        <p15:guide id="3" pos="5549">
          <p15:clr>
            <a:srgbClr val="A4A3A4"/>
          </p15:clr>
        </p15:guide>
        <p15:guide id="4" pos="329">
          <p15:clr>
            <a:srgbClr val="A4A3A4"/>
          </p15:clr>
        </p15:guide>
        <p15:guide id="5" orient="horz" pos="1150">
          <p15:clr>
            <a:srgbClr val="A4A3A4"/>
          </p15:clr>
        </p15:guide>
        <p15:guide id="6" orient="horz" pos="3814">
          <p15:clr>
            <a:srgbClr val="A4A3A4"/>
          </p15:clr>
        </p15:guide>
        <p15:guide id="7" pos="5309">
          <p15:clr>
            <a:srgbClr val="A4A3A4"/>
          </p15:clr>
        </p15:guide>
        <p15:guide id="8" orient="horz" pos="3822">
          <p15:clr>
            <a:srgbClr val="A4A3A4"/>
          </p15:clr>
        </p15:guide>
        <p15:guide id="9" orient="horz" pos="826">
          <p15:clr>
            <a:srgbClr val="A4A3A4"/>
          </p15:clr>
        </p15:guide>
        <p15:guide id="10" orient="horz" pos="3928">
          <p15:clr>
            <a:srgbClr val="A4A3A4"/>
          </p15:clr>
        </p15:guide>
      </p15:sldGuideLst>
    </p:ext>
    <p:ext uri="{2D200454-40CA-4A62-9FC3-DE9A4176ACB9}">
      <p15:notesGuideLst xmlns:p15="http://schemas.microsoft.com/office/powerpoint/2012/main">
        <p15:guide id="1" orient="horz" pos="2338" userDrawn="1">
          <p15:clr>
            <a:srgbClr val="A4A3A4"/>
          </p15:clr>
        </p15:guide>
        <p15:guide id="2" pos="3341" userDrawn="1">
          <p15:clr>
            <a:srgbClr val="A4A3A4"/>
          </p15:clr>
        </p15:guide>
        <p15:guide id="3" orient="horz" pos="2238" userDrawn="1">
          <p15:clr>
            <a:srgbClr val="A4A3A4"/>
          </p15:clr>
        </p15:guide>
        <p15:guide id="4" pos="322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E12"/>
    <a:srgbClr val="4D4D4D"/>
    <a:srgbClr val="C0C0C0"/>
    <a:srgbClr val="AABF17"/>
    <a:srgbClr val="8CF204"/>
    <a:srgbClr val="5F5F5F"/>
    <a:srgbClr val="B2BAC7"/>
    <a:srgbClr val="1C1C1C"/>
    <a:srgbClr val="E761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F56B02-7C3B-42D8-A6CA-AE91346955E8}" v="3" dt="2020-05-31T09:16:13.8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8" autoAdjust="0"/>
    <p:restoredTop sz="86389" autoAdjust="0"/>
  </p:normalViewPr>
  <p:slideViewPr>
    <p:cSldViewPr snapToGrid="0">
      <p:cViewPr varScale="1">
        <p:scale>
          <a:sx n="118" d="100"/>
          <a:sy n="118" d="100"/>
        </p:scale>
        <p:origin x="1434" y="108"/>
      </p:cViewPr>
      <p:guideLst>
        <p:guide orient="horz" pos="910"/>
        <p:guide orient="horz" pos="4023"/>
        <p:guide pos="5549"/>
        <p:guide pos="329"/>
        <p:guide orient="horz" pos="1150"/>
        <p:guide orient="horz" pos="3814"/>
        <p:guide pos="5309"/>
        <p:guide orient="horz" pos="3822"/>
        <p:guide orient="horz" pos="826"/>
        <p:guide orient="horz" pos="3928"/>
      </p:guideLst>
    </p:cSldViewPr>
  </p:slideViewPr>
  <p:outlineViewPr>
    <p:cViewPr>
      <p:scale>
        <a:sx n="33" d="100"/>
        <a:sy n="33" d="100"/>
      </p:scale>
      <p:origin x="0" y="-656"/>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0" d="100"/>
          <a:sy n="90" d="100"/>
        </p:scale>
        <p:origin x="2256" y="192"/>
      </p:cViewPr>
      <p:guideLst>
        <p:guide orient="horz" pos="2338"/>
        <p:guide pos="3341"/>
        <p:guide orient="horz" pos="2238"/>
        <p:guide pos="322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mitrij Saldanha" userId="c32ff2b3-e199-4836-be9e-abc390c0ba39" providerId="ADAL" clId="{F5F56B02-7C3B-42D8-A6CA-AE91346955E8}"/>
    <pc:docChg chg="delSld">
      <pc:chgData name="Dimitrij Saldanha" userId="c32ff2b3-e199-4836-be9e-abc390c0ba39" providerId="ADAL" clId="{F5F56B02-7C3B-42D8-A6CA-AE91346955E8}" dt="2020-05-31T09:16:13.816" v="2" actId="2696"/>
      <pc:docMkLst>
        <pc:docMk/>
      </pc:docMkLst>
      <pc:sldChg chg="del">
        <pc:chgData name="Dimitrij Saldanha" userId="c32ff2b3-e199-4836-be9e-abc390c0ba39" providerId="ADAL" clId="{F5F56B02-7C3B-42D8-A6CA-AE91346955E8}" dt="2020-05-31T09:15:57.260" v="1" actId="2696"/>
        <pc:sldMkLst>
          <pc:docMk/>
          <pc:sldMk cId="273743865" sldId="465"/>
        </pc:sldMkLst>
      </pc:sldChg>
      <pc:sldChg chg="del">
        <pc:chgData name="Dimitrij Saldanha" userId="c32ff2b3-e199-4836-be9e-abc390c0ba39" providerId="ADAL" clId="{F5F56B02-7C3B-42D8-A6CA-AE91346955E8}" dt="2020-05-31T09:16:13.816" v="2" actId="2696"/>
        <pc:sldMkLst>
          <pc:docMk/>
          <pc:sldMk cId="3497948939" sldId="473"/>
        </pc:sldMkLst>
      </pc:sldChg>
      <pc:sldChg chg="del">
        <pc:chgData name="Dimitrij Saldanha" userId="c32ff2b3-e199-4836-be9e-abc390c0ba39" providerId="ADAL" clId="{F5F56B02-7C3B-42D8-A6CA-AE91346955E8}" dt="2020-05-31T09:15:28.606" v="0" actId="2696"/>
        <pc:sldMkLst>
          <pc:docMk/>
          <pc:sldMk cId="1093623260" sldId="486"/>
        </pc:sldMkLst>
      </pc:sldChg>
    </pc:docChg>
  </pc:docChgLst>
  <pc:docChgLst>
    <pc:chgData name="Dimitrij Saldanha" userId="c32ff2b3-e199-4836-be9e-abc390c0ba39" providerId="ADAL" clId="{0E0E3F90-7ADD-4A96-8739-EF99952214EC}"/>
    <pc:docChg chg="undo custSel addSld modSld">
      <pc:chgData name="Dimitrij Saldanha" userId="c32ff2b3-e199-4836-be9e-abc390c0ba39" providerId="ADAL" clId="{0E0E3F90-7ADD-4A96-8739-EF99952214EC}" dt="2020-05-23T10:34:16.024" v="3655" actId="20577"/>
      <pc:docMkLst>
        <pc:docMk/>
      </pc:docMkLst>
      <pc:sldChg chg="modSp">
        <pc:chgData name="Dimitrij Saldanha" userId="c32ff2b3-e199-4836-be9e-abc390c0ba39" providerId="ADAL" clId="{0E0E3F90-7ADD-4A96-8739-EF99952214EC}" dt="2020-05-23T08:56:25.430" v="637" actId="20577"/>
        <pc:sldMkLst>
          <pc:docMk/>
          <pc:sldMk cId="781015481" sldId="459"/>
        </pc:sldMkLst>
        <pc:graphicFrameChg chg="modGraphic">
          <ac:chgData name="Dimitrij Saldanha" userId="c32ff2b3-e199-4836-be9e-abc390c0ba39" providerId="ADAL" clId="{0E0E3F90-7ADD-4A96-8739-EF99952214EC}" dt="2020-05-23T08:56:25.430" v="637" actId="20577"/>
          <ac:graphicFrameMkLst>
            <pc:docMk/>
            <pc:sldMk cId="781015481" sldId="459"/>
            <ac:graphicFrameMk id="5" creationId="{00000000-0000-0000-0000-000000000000}"/>
          </ac:graphicFrameMkLst>
        </pc:graphicFrameChg>
      </pc:sldChg>
      <pc:sldChg chg="addSp delSp modSp">
        <pc:chgData name="Dimitrij Saldanha" userId="c32ff2b3-e199-4836-be9e-abc390c0ba39" providerId="ADAL" clId="{0E0E3F90-7ADD-4A96-8739-EF99952214EC}" dt="2020-05-23T10:34:16.024" v="3655" actId="20577"/>
        <pc:sldMkLst>
          <pc:docMk/>
          <pc:sldMk cId="629671360" sldId="469"/>
        </pc:sldMkLst>
        <pc:spChg chg="mod">
          <ac:chgData name="Dimitrij Saldanha" userId="c32ff2b3-e199-4836-be9e-abc390c0ba39" providerId="ADAL" clId="{0E0E3F90-7ADD-4A96-8739-EF99952214EC}" dt="2020-05-23T10:34:16.024" v="3655" actId="20577"/>
          <ac:spMkLst>
            <pc:docMk/>
            <pc:sldMk cId="629671360" sldId="469"/>
            <ac:spMk id="3" creationId="{00000000-0000-0000-0000-000000000000}"/>
          </ac:spMkLst>
        </pc:spChg>
        <pc:spChg chg="mod">
          <ac:chgData name="Dimitrij Saldanha" userId="c32ff2b3-e199-4836-be9e-abc390c0ba39" providerId="ADAL" clId="{0E0E3F90-7ADD-4A96-8739-EF99952214EC}" dt="2020-05-23T10:17:52.410" v="2187" actId="20577"/>
          <ac:spMkLst>
            <pc:docMk/>
            <pc:sldMk cId="629671360" sldId="469"/>
            <ac:spMk id="4" creationId="{00000000-0000-0000-0000-000000000000}"/>
          </ac:spMkLst>
        </pc:spChg>
        <pc:spChg chg="mod">
          <ac:chgData name="Dimitrij Saldanha" userId="c32ff2b3-e199-4836-be9e-abc390c0ba39" providerId="ADAL" clId="{0E0E3F90-7ADD-4A96-8739-EF99952214EC}" dt="2020-05-23T10:29:29.991" v="3291" actId="20577"/>
          <ac:spMkLst>
            <pc:docMk/>
            <pc:sldMk cId="629671360" sldId="469"/>
            <ac:spMk id="5" creationId="{00000000-0000-0000-0000-000000000000}"/>
          </ac:spMkLst>
        </pc:spChg>
        <pc:spChg chg="mod">
          <ac:chgData name="Dimitrij Saldanha" userId="c32ff2b3-e199-4836-be9e-abc390c0ba39" providerId="ADAL" clId="{0E0E3F90-7ADD-4A96-8739-EF99952214EC}" dt="2020-05-23T10:16:14.256" v="2166" actId="14100"/>
          <ac:spMkLst>
            <pc:docMk/>
            <pc:sldMk cId="629671360" sldId="469"/>
            <ac:spMk id="6" creationId="{00000000-0000-0000-0000-000000000000}"/>
          </ac:spMkLst>
        </pc:spChg>
        <pc:spChg chg="mod">
          <ac:chgData name="Dimitrij Saldanha" userId="c32ff2b3-e199-4836-be9e-abc390c0ba39" providerId="ADAL" clId="{0E0E3F90-7ADD-4A96-8739-EF99952214EC}" dt="2020-05-23T10:31:41.672" v="3511" actId="1035"/>
          <ac:spMkLst>
            <pc:docMk/>
            <pc:sldMk cId="629671360" sldId="469"/>
            <ac:spMk id="7" creationId="{00000000-0000-0000-0000-000000000000}"/>
          </ac:spMkLst>
        </pc:spChg>
        <pc:spChg chg="add del mod">
          <ac:chgData name="Dimitrij Saldanha" userId="c32ff2b3-e199-4836-be9e-abc390c0ba39" providerId="ADAL" clId="{0E0E3F90-7ADD-4A96-8739-EF99952214EC}" dt="2020-05-23T10:23:58.238" v="2737" actId="1035"/>
          <ac:spMkLst>
            <pc:docMk/>
            <pc:sldMk cId="629671360" sldId="469"/>
            <ac:spMk id="9" creationId="{00000000-0000-0000-0000-000000000000}"/>
          </ac:spMkLst>
        </pc:spChg>
        <pc:spChg chg="mod">
          <ac:chgData name="Dimitrij Saldanha" userId="c32ff2b3-e199-4836-be9e-abc390c0ba39" providerId="ADAL" clId="{0E0E3F90-7ADD-4A96-8739-EF99952214EC}" dt="2020-05-23T10:16:23.714" v="2179" actId="1036"/>
          <ac:spMkLst>
            <pc:docMk/>
            <pc:sldMk cId="629671360" sldId="469"/>
            <ac:spMk id="12" creationId="{00000000-0000-0000-0000-000000000000}"/>
          </ac:spMkLst>
        </pc:spChg>
        <pc:spChg chg="mod">
          <ac:chgData name="Dimitrij Saldanha" userId="c32ff2b3-e199-4836-be9e-abc390c0ba39" providerId="ADAL" clId="{0E0E3F90-7ADD-4A96-8739-EF99952214EC}" dt="2020-05-23T10:16:08.016" v="2165" actId="1036"/>
          <ac:spMkLst>
            <pc:docMk/>
            <pc:sldMk cId="629671360" sldId="469"/>
            <ac:spMk id="13" creationId="{00000000-0000-0000-0000-000000000000}"/>
          </ac:spMkLst>
        </pc:spChg>
        <pc:spChg chg="mod">
          <ac:chgData name="Dimitrij Saldanha" userId="c32ff2b3-e199-4836-be9e-abc390c0ba39" providerId="ADAL" clId="{0E0E3F90-7ADD-4A96-8739-EF99952214EC}" dt="2020-05-23T10:31:41.672" v="3511" actId="1035"/>
          <ac:spMkLst>
            <pc:docMk/>
            <pc:sldMk cId="629671360" sldId="469"/>
            <ac:spMk id="14" creationId="{00000000-0000-0000-0000-000000000000}"/>
          </ac:spMkLst>
        </pc:spChg>
      </pc:sldChg>
      <pc:sldChg chg="modSp">
        <pc:chgData name="Dimitrij Saldanha" userId="c32ff2b3-e199-4836-be9e-abc390c0ba39" providerId="ADAL" clId="{0E0E3F90-7ADD-4A96-8739-EF99952214EC}" dt="2020-05-23T08:58:22.307" v="664" actId="255"/>
        <pc:sldMkLst>
          <pc:docMk/>
          <pc:sldMk cId="129566399" sldId="470"/>
        </pc:sldMkLst>
        <pc:spChg chg="mod">
          <ac:chgData name="Dimitrij Saldanha" userId="c32ff2b3-e199-4836-be9e-abc390c0ba39" providerId="ADAL" clId="{0E0E3F90-7ADD-4A96-8739-EF99952214EC}" dt="2020-05-23T08:58:22.307" v="664" actId="255"/>
          <ac:spMkLst>
            <pc:docMk/>
            <pc:sldMk cId="129566399" sldId="470"/>
            <ac:spMk id="27" creationId="{00000000-0000-0000-0000-000000000000}"/>
          </ac:spMkLst>
        </pc:spChg>
        <pc:spChg chg="mod">
          <ac:chgData name="Dimitrij Saldanha" userId="c32ff2b3-e199-4836-be9e-abc390c0ba39" providerId="ADAL" clId="{0E0E3F90-7ADD-4A96-8739-EF99952214EC}" dt="2020-05-23T08:57:43.636" v="661" actId="20577"/>
          <ac:spMkLst>
            <pc:docMk/>
            <pc:sldMk cId="129566399" sldId="470"/>
            <ac:spMk id="32" creationId="{00000000-0000-0000-0000-000000000000}"/>
          </ac:spMkLst>
        </pc:spChg>
      </pc:sldChg>
      <pc:sldChg chg="modSp">
        <pc:chgData name="Dimitrij Saldanha" userId="c32ff2b3-e199-4836-be9e-abc390c0ba39" providerId="ADAL" clId="{0E0E3F90-7ADD-4A96-8739-EF99952214EC}" dt="2020-05-23T08:50:27.526" v="238" actId="20577"/>
        <pc:sldMkLst>
          <pc:docMk/>
          <pc:sldMk cId="1031967701" sldId="472"/>
        </pc:sldMkLst>
        <pc:spChg chg="mod">
          <ac:chgData name="Dimitrij Saldanha" userId="c32ff2b3-e199-4836-be9e-abc390c0ba39" providerId="ADAL" clId="{0E0E3F90-7ADD-4A96-8739-EF99952214EC}" dt="2020-05-23T08:49:35.474" v="177" actId="20577"/>
          <ac:spMkLst>
            <pc:docMk/>
            <pc:sldMk cId="1031967701" sldId="472"/>
            <ac:spMk id="2" creationId="{00000000-0000-0000-0000-000000000000}"/>
          </ac:spMkLst>
        </pc:spChg>
        <pc:spChg chg="mod">
          <ac:chgData name="Dimitrij Saldanha" userId="c32ff2b3-e199-4836-be9e-abc390c0ba39" providerId="ADAL" clId="{0E0E3F90-7ADD-4A96-8739-EF99952214EC}" dt="2020-05-23T08:50:27.526" v="238" actId="20577"/>
          <ac:spMkLst>
            <pc:docMk/>
            <pc:sldMk cId="1031967701" sldId="472"/>
            <ac:spMk id="4" creationId="{00000000-0000-0000-0000-000000000000}"/>
          </ac:spMkLst>
        </pc:spChg>
      </pc:sldChg>
      <pc:sldChg chg="modSp add">
        <pc:chgData name="Dimitrij Saldanha" userId="c32ff2b3-e199-4836-be9e-abc390c0ba39" providerId="ADAL" clId="{0E0E3F90-7ADD-4A96-8739-EF99952214EC}" dt="2020-05-23T09:26:10.619" v="2141" actId="20577"/>
        <pc:sldMkLst>
          <pc:docMk/>
          <pc:sldMk cId="1460792806" sldId="487"/>
        </pc:sldMkLst>
        <pc:spChg chg="mod">
          <ac:chgData name="Dimitrij Saldanha" userId="c32ff2b3-e199-4836-be9e-abc390c0ba39" providerId="ADAL" clId="{0E0E3F90-7ADD-4A96-8739-EF99952214EC}" dt="2020-05-23T08:59:09.031" v="691" actId="20577"/>
          <ac:spMkLst>
            <pc:docMk/>
            <pc:sldMk cId="1460792806" sldId="487"/>
            <ac:spMk id="2" creationId="{F99A107E-EA5A-4771-874D-D851B39E0B7E}"/>
          </ac:spMkLst>
        </pc:spChg>
        <pc:graphicFrameChg chg="mod modGraphic">
          <ac:chgData name="Dimitrij Saldanha" userId="c32ff2b3-e199-4836-be9e-abc390c0ba39" providerId="ADAL" clId="{0E0E3F90-7ADD-4A96-8739-EF99952214EC}" dt="2020-05-23T09:26:10.619" v="2141" actId="20577"/>
          <ac:graphicFrameMkLst>
            <pc:docMk/>
            <pc:sldMk cId="1460792806" sldId="487"/>
            <ac:graphicFrameMk id="4" creationId="{6DA6A224-40ED-4AEE-B016-B375DBFE620C}"/>
          </ac:graphicFrameMkLst>
        </pc:graphicFrameChg>
      </pc:sldChg>
    </pc:docChg>
  </pc:docChgLst>
  <pc:docChgLst>
    <pc:chgData name="Dimitrij Saldanha" userId="c32ff2b3-e199-4836-be9e-abc390c0ba39" providerId="ADAL" clId="{5BAAA8DF-240D-46E2-942E-BC05DF29F6A6}"/>
    <pc:docChg chg="undo custSel addSld delSld modSld sldOrd">
      <pc:chgData name="Dimitrij Saldanha" userId="c32ff2b3-e199-4836-be9e-abc390c0ba39" providerId="ADAL" clId="{5BAAA8DF-240D-46E2-942E-BC05DF29F6A6}" dt="2020-05-21T19:25:11.486" v="1667" actId="113"/>
      <pc:docMkLst>
        <pc:docMk/>
      </pc:docMkLst>
      <pc:sldChg chg="modSp">
        <pc:chgData name="Dimitrij Saldanha" userId="c32ff2b3-e199-4836-be9e-abc390c0ba39" providerId="ADAL" clId="{5BAAA8DF-240D-46E2-942E-BC05DF29F6A6}" dt="2020-05-21T09:10:32.552" v="23" actId="20577"/>
        <pc:sldMkLst>
          <pc:docMk/>
          <pc:sldMk cId="4259561949" sldId="433"/>
        </pc:sldMkLst>
        <pc:spChg chg="mod">
          <ac:chgData name="Dimitrij Saldanha" userId="c32ff2b3-e199-4836-be9e-abc390c0ba39" providerId="ADAL" clId="{5BAAA8DF-240D-46E2-942E-BC05DF29F6A6}" dt="2020-05-21T09:10:32.552" v="23" actId="20577"/>
          <ac:spMkLst>
            <pc:docMk/>
            <pc:sldMk cId="4259561949" sldId="433"/>
            <ac:spMk id="2" creationId="{00000000-0000-0000-0000-000000000000}"/>
          </ac:spMkLst>
        </pc:spChg>
        <pc:spChg chg="mod">
          <ac:chgData name="Dimitrij Saldanha" userId="c32ff2b3-e199-4836-be9e-abc390c0ba39" providerId="ADAL" clId="{5BAAA8DF-240D-46E2-942E-BC05DF29F6A6}" dt="2020-05-21T09:10:18.142" v="14" actId="20577"/>
          <ac:spMkLst>
            <pc:docMk/>
            <pc:sldMk cId="4259561949" sldId="433"/>
            <ac:spMk id="3" creationId="{00000000-0000-0000-0000-000000000000}"/>
          </ac:spMkLst>
        </pc:spChg>
      </pc:sldChg>
      <pc:sldChg chg="modSp add">
        <pc:chgData name="Dimitrij Saldanha" userId="c32ff2b3-e199-4836-be9e-abc390c0ba39" providerId="ADAL" clId="{5BAAA8DF-240D-46E2-942E-BC05DF29F6A6}" dt="2020-05-21T19:21:35.485" v="1648" actId="20577"/>
        <pc:sldMkLst>
          <pc:docMk/>
          <pc:sldMk cId="2375357763" sldId="445"/>
        </pc:sldMkLst>
        <pc:spChg chg="mod">
          <ac:chgData name="Dimitrij Saldanha" userId="c32ff2b3-e199-4836-be9e-abc390c0ba39" providerId="ADAL" clId="{5BAAA8DF-240D-46E2-942E-BC05DF29F6A6}" dt="2020-05-21T10:04:12.882" v="264" actId="20577"/>
          <ac:spMkLst>
            <pc:docMk/>
            <pc:sldMk cId="2375357763" sldId="445"/>
            <ac:spMk id="2" creationId="{00000000-0000-0000-0000-000000000000}"/>
          </ac:spMkLst>
        </pc:spChg>
        <pc:spChg chg="mod">
          <ac:chgData name="Dimitrij Saldanha" userId="c32ff2b3-e199-4836-be9e-abc390c0ba39" providerId="ADAL" clId="{5BAAA8DF-240D-46E2-942E-BC05DF29F6A6}" dt="2020-05-21T10:05:35.308" v="352" actId="20577"/>
          <ac:spMkLst>
            <pc:docMk/>
            <pc:sldMk cId="2375357763" sldId="445"/>
            <ac:spMk id="9" creationId="{00000000-0000-0000-0000-000000000000}"/>
          </ac:spMkLst>
        </pc:spChg>
        <pc:graphicFrameChg chg="mod">
          <ac:chgData name="Dimitrij Saldanha" userId="c32ff2b3-e199-4836-be9e-abc390c0ba39" providerId="ADAL" clId="{5BAAA8DF-240D-46E2-942E-BC05DF29F6A6}" dt="2020-05-21T19:21:35.485" v="1648" actId="20577"/>
          <ac:graphicFrameMkLst>
            <pc:docMk/>
            <pc:sldMk cId="2375357763" sldId="445"/>
            <ac:graphicFrameMk id="8" creationId="{00000000-0000-0000-0000-000000000000}"/>
          </ac:graphicFrameMkLst>
        </pc:graphicFrameChg>
      </pc:sldChg>
      <pc:sldChg chg="modSp">
        <pc:chgData name="Dimitrij Saldanha" userId="c32ff2b3-e199-4836-be9e-abc390c0ba39" providerId="ADAL" clId="{5BAAA8DF-240D-46E2-942E-BC05DF29F6A6}" dt="2020-05-21T19:19:08.357" v="1636" actId="20577"/>
        <pc:sldMkLst>
          <pc:docMk/>
          <pc:sldMk cId="1909236703" sldId="460"/>
        </pc:sldMkLst>
        <pc:spChg chg="mod">
          <ac:chgData name="Dimitrij Saldanha" userId="c32ff2b3-e199-4836-be9e-abc390c0ba39" providerId="ADAL" clId="{5BAAA8DF-240D-46E2-942E-BC05DF29F6A6}" dt="2020-05-21T19:19:08.357" v="1636" actId="20577"/>
          <ac:spMkLst>
            <pc:docMk/>
            <pc:sldMk cId="1909236703" sldId="460"/>
            <ac:spMk id="43" creationId="{00000000-0000-0000-0000-000000000000}"/>
          </ac:spMkLst>
        </pc:spChg>
      </pc:sldChg>
      <pc:sldChg chg="modSp">
        <pc:chgData name="Dimitrij Saldanha" userId="c32ff2b3-e199-4836-be9e-abc390c0ba39" providerId="ADAL" clId="{5BAAA8DF-240D-46E2-942E-BC05DF29F6A6}" dt="2020-05-21T19:19:52.194" v="1642" actId="20577"/>
        <pc:sldMkLst>
          <pc:docMk/>
          <pc:sldMk cId="2086927612" sldId="461"/>
        </pc:sldMkLst>
        <pc:spChg chg="mod">
          <ac:chgData name="Dimitrij Saldanha" userId="c32ff2b3-e199-4836-be9e-abc390c0ba39" providerId="ADAL" clId="{5BAAA8DF-240D-46E2-942E-BC05DF29F6A6}" dt="2020-05-21T19:19:52.194" v="1642" actId="20577"/>
          <ac:spMkLst>
            <pc:docMk/>
            <pc:sldMk cId="2086927612" sldId="461"/>
            <ac:spMk id="53" creationId="{00000000-0000-0000-0000-000000000000}"/>
          </ac:spMkLst>
        </pc:spChg>
      </pc:sldChg>
      <pc:sldChg chg="modSp">
        <pc:chgData name="Dimitrij Saldanha" userId="c32ff2b3-e199-4836-be9e-abc390c0ba39" providerId="ADAL" clId="{5BAAA8DF-240D-46E2-942E-BC05DF29F6A6}" dt="2020-05-21T19:19:44.060" v="1641" actId="20577"/>
        <pc:sldMkLst>
          <pc:docMk/>
          <pc:sldMk cId="273743865" sldId="465"/>
        </pc:sldMkLst>
        <pc:spChg chg="mod">
          <ac:chgData name="Dimitrij Saldanha" userId="c32ff2b3-e199-4836-be9e-abc390c0ba39" providerId="ADAL" clId="{5BAAA8DF-240D-46E2-942E-BC05DF29F6A6}" dt="2020-05-21T19:19:44.060" v="1641" actId="20577"/>
          <ac:spMkLst>
            <pc:docMk/>
            <pc:sldMk cId="273743865" sldId="465"/>
            <ac:spMk id="39" creationId="{00000000-0000-0000-0000-000000000000}"/>
          </ac:spMkLst>
        </pc:spChg>
      </pc:sldChg>
      <pc:sldChg chg="modSp">
        <pc:chgData name="Dimitrij Saldanha" userId="c32ff2b3-e199-4836-be9e-abc390c0ba39" providerId="ADAL" clId="{5BAAA8DF-240D-46E2-942E-BC05DF29F6A6}" dt="2020-05-21T18:58:51.663" v="530" actId="1036"/>
        <pc:sldMkLst>
          <pc:docMk/>
          <pc:sldMk cId="629671360" sldId="469"/>
        </pc:sldMkLst>
        <pc:spChg chg="mod">
          <ac:chgData name="Dimitrij Saldanha" userId="c32ff2b3-e199-4836-be9e-abc390c0ba39" providerId="ADAL" clId="{5BAAA8DF-240D-46E2-942E-BC05DF29F6A6}" dt="2020-05-21T18:55:13.202" v="461" actId="20577"/>
          <ac:spMkLst>
            <pc:docMk/>
            <pc:sldMk cId="629671360" sldId="469"/>
            <ac:spMk id="2" creationId="{00000000-0000-0000-0000-000000000000}"/>
          </ac:spMkLst>
        </pc:spChg>
        <pc:spChg chg="mod">
          <ac:chgData name="Dimitrij Saldanha" userId="c32ff2b3-e199-4836-be9e-abc390c0ba39" providerId="ADAL" clId="{5BAAA8DF-240D-46E2-942E-BC05DF29F6A6}" dt="2020-05-21T09:12:32.278" v="101" actId="20577"/>
          <ac:spMkLst>
            <pc:docMk/>
            <pc:sldMk cId="629671360" sldId="469"/>
            <ac:spMk id="6" creationId="{00000000-0000-0000-0000-000000000000}"/>
          </ac:spMkLst>
        </pc:spChg>
        <pc:spChg chg="mod">
          <ac:chgData name="Dimitrij Saldanha" userId="c32ff2b3-e199-4836-be9e-abc390c0ba39" providerId="ADAL" clId="{5BAAA8DF-240D-46E2-942E-BC05DF29F6A6}" dt="2020-05-21T18:58:51.663" v="530" actId="1036"/>
          <ac:spMkLst>
            <pc:docMk/>
            <pc:sldMk cId="629671360" sldId="469"/>
            <ac:spMk id="7" creationId="{00000000-0000-0000-0000-000000000000}"/>
          </ac:spMkLst>
        </pc:spChg>
        <pc:spChg chg="mod">
          <ac:chgData name="Dimitrij Saldanha" userId="c32ff2b3-e199-4836-be9e-abc390c0ba39" providerId="ADAL" clId="{5BAAA8DF-240D-46E2-942E-BC05DF29F6A6}" dt="2020-05-21T18:58:22.903" v="515" actId="20577"/>
          <ac:spMkLst>
            <pc:docMk/>
            <pc:sldMk cId="629671360" sldId="469"/>
            <ac:spMk id="8" creationId="{00000000-0000-0000-0000-000000000000}"/>
          </ac:spMkLst>
        </pc:spChg>
      </pc:sldChg>
      <pc:sldChg chg="modSp">
        <pc:chgData name="Dimitrij Saldanha" userId="c32ff2b3-e199-4836-be9e-abc390c0ba39" providerId="ADAL" clId="{5BAAA8DF-240D-46E2-942E-BC05DF29F6A6}" dt="2020-05-21T19:25:11.486" v="1667" actId="113"/>
        <pc:sldMkLst>
          <pc:docMk/>
          <pc:sldMk cId="129566399" sldId="470"/>
        </pc:sldMkLst>
        <pc:spChg chg="mod">
          <ac:chgData name="Dimitrij Saldanha" userId="c32ff2b3-e199-4836-be9e-abc390c0ba39" providerId="ADAL" clId="{5BAAA8DF-240D-46E2-942E-BC05DF29F6A6}" dt="2020-05-21T19:00:24.052" v="547" actId="20577"/>
          <ac:spMkLst>
            <pc:docMk/>
            <pc:sldMk cId="129566399" sldId="470"/>
            <ac:spMk id="2"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5"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6"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7"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8"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9"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10"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11"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12"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20" creationId="{00000000-0000-0000-0000-000000000000}"/>
          </ac:spMkLst>
        </pc:spChg>
        <pc:spChg chg="mod">
          <ac:chgData name="Dimitrij Saldanha" userId="c32ff2b3-e199-4836-be9e-abc390c0ba39" providerId="ADAL" clId="{5BAAA8DF-240D-46E2-942E-BC05DF29F6A6}" dt="2020-05-21T19:02:53.591" v="830" actId="20577"/>
          <ac:spMkLst>
            <pc:docMk/>
            <pc:sldMk cId="129566399" sldId="470"/>
            <ac:spMk id="29" creationId="{00000000-0000-0000-0000-000000000000}"/>
          </ac:spMkLst>
        </pc:spChg>
        <pc:spChg chg="mod">
          <ac:chgData name="Dimitrij Saldanha" userId="c32ff2b3-e199-4836-be9e-abc390c0ba39" providerId="ADAL" clId="{5BAAA8DF-240D-46E2-942E-BC05DF29F6A6}" dt="2020-05-21T19:05:57.354" v="925" actId="20577"/>
          <ac:spMkLst>
            <pc:docMk/>
            <pc:sldMk cId="129566399" sldId="470"/>
            <ac:spMk id="30" creationId="{00000000-0000-0000-0000-000000000000}"/>
          </ac:spMkLst>
        </pc:spChg>
        <pc:spChg chg="mod">
          <ac:chgData name="Dimitrij Saldanha" userId="c32ff2b3-e199-4836-be9e-abc390c0ba39" providerId="ADAL" clId="{5BAAA8DF-240D-46E2-942E-BC05DF29F6A6}" dt="2020-05-21T19:06:11.700" v="951" actId="20577"/>
          <ac:spMkLst>
            <pc:docMk/>
            <pc:sldMk cId="129566399" sldId="470"/>
            <ac:spMk id="31" creationId="{00000000-0000-0000-0000-000000000000}"/>
          </ac:spMkLst>
        </pc:spChg>
        <pc:spChg chg="mod">
          <ac:chgData name="Dimitrij Saldanha" userId="c32ff2b3-e199-4836-be9e-abc390c0ba39" providerId="ADAL" clId="{5BAAA8DF-240D-46E2-942E-BC05DF29F6A6}" dt="2020-05-21T19:25:11.486" v="1667" actId="113"/>
          <ac:spMkLst>
            <pc:docMk/>
            <pc:sldMk cId="129566399" sldId="470"/>
            <ac:spMk id="32" creationId="{00000000-0000-0000-0000-000000000000}"/>
          </ac:spMkLst>
        </pc:spChg>
      </pc:sldChg>
      <pc:sldChg chg="modSp">
        <pc:chgData name="Dimitrij Saldanha" userId="c32ff2b3-e199-4836-be9e-abc390c0ba39" providerId="ADAL" clId="{5BAAA8DF-240D-46E2-942E-BC05DF29F6A6}" dt="2020-05-21T19:22:13.520" v="1650" actId="20577"/>
        <pc:sldMkLst>
          <pc:docMk/>
          <pc:sldMk cId="3497948939" sldId="473"/>
        </pc:sldMkLst>
        <pc:spChg chg="mod">
          <ac:chgData name="Dimitrij Saldanha" userId="c32ff2b3-e199-4836-be9e-abc390c0ba39" providerId="ADAL" clId="{5BAAA8DF-240D-46E2-942E-BC05DF29F6A6}" dt="2020-05-21T19:22:13.520" v="1650" actId="20577"/>
          <ac:spMkLst>
            <pc:docMk/>
            <pc:sldMk cId="3497948939" sldId="473"/>
            <ac:spMk id="21" creationId="{00000000-0000-0000-0000-000000000000}"/>
          </ac:spMkLst>
        </pc:spChg>
      </pc:sldChg>
      <pc:sldChg chg="modSp">
        <pc:chgData name="Dimitrij Saldanha" userId="c32ff2b3-e199-4836-be9e-abc390c0ba39" providerId="ADAL" clId="{5BAAA8DF-240D-46E2-942E-BC05DF29F6A6}" dt="2020-05-21T19:23:56.893" v="1653" actId="20577"/>
        <pc:sldMkLst>
          <pc:docMk/>
          <pc:sldMk cId="3706098006" sldId="480"/>
        </pc:sldMkLst>
        <pc:spChg chg="mod">
          <ac:chgData name="Dimitrij Saldanha" userId="c32ff2b3-e199-4836-be9e-abc390c0ba39" providerId="ADAL" clId="{5BAAA8DF-240D-46E2-942E-BC05DF29F6A6}" dt="2020-05-21T19:20:44.708" v="1644" actId="20577"/>
          <ac:spMkLst>
            <pc:docMk/>
            <pc:sldMk cId="3706098006" sldId="480"/>
            <ac:spMk id="2" creationId="{00000000-0000-0000-0000-000000000000}"/>
          </ac:spMkLst>
        </pc:spChg>
        <pc:graphicFrameChg chg="modGraphic">
          <ac:chgData name="Dimitrij Saldanha" userId="c32ff2b3-e199-4836-be9e-abc390c0ba39" providerId="ADAL" clId="{5BAAA8DF-240D-46E2-942E-BC05DF29F6A6}" dt="2020-05-21T19:23:56.893" v="1653" actId="20577"/>
          <ac:graphicFrameMkLst>
            <pc:docMk/>
            <pc:sldMk cId="3706098006" sldId="480"/>
            <ac:graphicFrameMk id="4"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Tabelle1!$B$1</c:f>
              <c:strCache>
                <c:ptCount val="1"/>
                <c:pt idx="0">
                  <c:v>Customer structure in %</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B16-44F2-971C-B85B004AD721}"/>
              </c:ext>
            </c:extLst>
          </c:dPt>
          <c:dPt>
            <c:idx val="1"/>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3-EB16-44F2-971C-B85B004AD721}"/>
              </c:ext>
            </c:extLst>
          </c:dPt>
          <c:dPt>
            <c:idx val="2"/>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5-EB16-44F2-971C-B85B004AD721}"/>
              </c:ext>
            </c:extLst>
          </c:dPt>
          <c:dLbls>
            <c:dLbl>
              <c:idx val="0"/>
              <c:layout>
                <c:manualLayout>
                  <c:x val="2.3817620603611651E-2"/>
                  <c:y val="-3.3459625051842382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B16-44F2-971C-B85B004AD721}"/>
                </c:ext>
              </c:extLst>
            </c:dLbl>
            <c:dLbl>
              <c:idx val="1"/>
              <c:layout>
                <c:manualLayout>
                  <c:x val="-2.5773068853521704E-2"/>
                  <c:y val="-1.9790822801788344E-2"/>
                </c:manualLayout>
              </c:layout>
              <c:spPr>
                <a:solidFill>
                  <a:srgbClr val="FFFFFF"/>
                </a:solid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de-DE"/>
                </a:p>
              </c:txPr>
              <c:dLblPos val="bestFi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EB16-44F2-971C-B85B004AD721}"/>
                </c:ext>
              </c:extLst>
            </c:dLbl>
            <c:dLbl>
              <c:idx val="2"/>
              <c:layout>
                <c:manualLayout>
                  <c:x val="2.5904688350253977E-2"/>
                  <c:y val="-2.72677021563537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B16-44F2-971C-B85B004AD72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0"/>
            <c:showBubbleSize val="0"/>
            <c:extLst>
              <c:ext xmlns:c15="http://schemas.microsoft.com/office/drawing/2012/chart" uri="{CE6537A1-D6FC-4f65-9D91-7224C49458BB}"/>
            </c:extLst>
          </c:dLbls>
          <c:cat>
            <c:strRef>
              <c:f>Tabelle1!$A$2:$A$4</c:f>
              <c:strCache>
                <c:ptCount val="3"/>
                <c:pt idx="0">
                  <c:v>Corporate</c:v>
                </c:pt>
                <c:pt idx="1">
                  <c:v>Financial</c:v>
                </c:pt>
                <c:pt idx="2">
                  <c:v>Individual</c:v>
                </c:pt>
              </c:strCache>
            </c:strRef>
          </c:cat>
          <c:val>
            <c:numRef>
              <c:f>Tabelle1!$B$2:$B$4</c:f>
              <c:numCache>
                <c:formatCode>General</c:formatCode>
                <c:ptCount val="3"/>
                <c:pt idx="0">
                  <c:v>85</c:v>
                </c:pt>
                <c:pt idx="1">
                  <c:v>10</c:v>
                </c:pt>
                <c:pt idx="2">
                  <c:v>5</c:v>
                </c:pt>
              </c:numCache>
            </c:numRef>
          </c:val>
          <c:extLst>
            <c:ext xmlns:c16="http://schemas.microsoft.com/office/drawing/2014/chart" uri="{C3380CC4-5D6E-409C-BE32-E72D297353CC}">
              <c16:uniqueId val="{00000006-EB16-44F2-971C-B85B004AD721}"/>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4433888" cy="355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64" tIns="47333" rIns="94664" bIns="47333" numCol="1" anchor="t" anchorCtr="0" compatLnSpc="1">
            <a:prstTxWarp prst="textNoShape">
              <a:avLst/>
            </a:prstTxWarp>
          </a:bodyPr>
          <a:lstStyle>
            <a:lvl1pPr algn="l" defTabSz="949092" eaLnBrk="1" hangingPunct="1">
              <a:defRPr sz="1200" b="0">
                <a:latin typeface="Times New Roman" pitchFamily="18" charset="0"/>
                <a:ea typeface="+mn-ea"/>
                <a:cs typeface="+mn-cs"/>
              </a:defRPr>
            </a:lvl1pPr>
          </a:lstStyle>
          <a:p>
            <a:pPr>
              <a:defRPr/>
            </a:pPr>
            <a:endParaRPr lang="de-DE" altLang="en-US" dirty="0"/>
          </a:p>
        </p:txBody>
      </p:sp>
      <p:sp>
        <p:nvSpPr>
          <p:cNvPr id="7171" name="Rectangle 3"/>
          <p:cNvSpPr>
            <a:spLocks noGrp="1" noChangeArrowheads="1"/>
          </p:cNvSpPr>
          <p:nvPr>
            <p:ph type="dt" sz="quarter" idx="1"/>
          </p:nvPr>
        </p:nvSpPr>
        <p:spPr bwMode="auto">
          <a:xfrm>
            <a:off x="5800725" y="1"/>
            <a:ext cx="4433888" cy="355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64" tIns="47333" rIns="94664" bIns="47333" numCol="1" anchor="t" anchorCtr="0" compatLnSpc="1">
            <a:prstTxWarp prst="textNoShape">
              <a:avLst/>
            </a:prstTxWarp>
          </a:bodyPr>
          <a:lstStyle>
            <a:lvl1pPr algn="r" defTabSz="947715" eaLnBrk="1" hangingPunct="1">
              <a:defRPr sz="1200" b="0" smtClean="0">
                <a:latin typeface="Times New Roman" pitchFamily="18" charset="0"/>
              </a:defRPr>
            </a:lvl1pPr>
          </a:lstStyle>
          <a:p>
            <a:pPr>
              <a:defRPr/>
            </a:pPr>
            <a:fld id="{14C3C298-996A-4805-AC55-20D78089E72F}" type="datetime1">
              <a:rPr lang="en-US" altLang="en-US"/>
              <a:pPr>
                <a:defRPr/>
              </a:pPr>
              <a:t>5/31/2020</a:t>
            </a:fld>
            <a:endParaRPr lang="en-GB" altLang="en-US" dirty="0"/>
          </a:p>
        </p:txBody>
      </p:sp>
      <p:sp>
        <p:nvSpPr>
          <p:cNvPr id="7172" name="Rectangle 4"/>
          <p:cNvSpPr>
            <a:spLocks noGrp="1" noChangeArrowheads="1"/>
          </p:cNvSpPr>
          <p:nvPr>
            <p:ph type="ftr" sz="quarter" idx="2"/>
          </p:nvPr>
        </p:nvSpPr>
        <p:spPr bwMode="auto">
          <a:xfrm>
            <a:off x="0" y="6748385"/>
            <a:ext cx="4433888" cy="355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64" tIns="47333" rIns="94664" bIns="47333" numCol="1" anchor="b" anchorCtr="0" compatLnSpc="1">
            <a:prstTxWarp prst="textNoShape">
              <a:avLst/>
            </a:prstTxWarp>
          </a:bodyPr>
          <a:lstStyle>
            <a:lvl1pPr algn="l" defTabSz="949092" eaLnBrk="1" hangingPunct="1">
              <a:defRPr sz="1200" b="0">
                <a:latin typeface="Times New Roman" pitchFamily="18" charset="0"/>
                <a:ea typeface="+mn-ea"/>
                <a:cs typeface="+mn-cs"/>
              </a:defRPr>
            </a:lvl1pPr>
          </a:lstStyle>
          <a:p>
            <a:pPr>
              <a:defRPr/>
            </a:pPr>
            <a:endParaRPr lang="de-DE" altLang="en-US" dirty="0"/>
          </a:p>
        </p:txBody>
      </p:sp>
      <p:sp>
        <p:nvSpPr>
          <p:cNvPr id="7173" name="Rectangle 5"/>
          <p:cNvSpPr>
            <a:spLocks noGrp="1" noChangeArrowheads="1"/>
          </p:cNvSpPr>
          <p:nvPr>
            <p:ph type="sldNum" sz="quarter" idx="3"/>
          </p:nvPr>
        </p:nvSpPr>
        <p:spPr bwMode="auto">
          <a:xfrm>
            <a:off x="5800725" y="6748385"/>
            <a:ext cx="4433888" cy="355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64" tIns="47333" rIns="94664" bIns="47333" numCol="1" anchor="b" anchorCtr="0" compatLnSpc="1">
            <a:prstTxWarp prst="textNoShape">
              <a:avLst/>
            </a:prstTxWarp>
          </a:bodyPr>
          <a:lstStyle>
            <a:lvl1pPr algn="r" defTabSz="947715" eaLnBrk="1" hangingPunct="1">
              <a:defRPr sz="1200" b="0" smtClean="0">
                <a:latin typeface="Times New Roman" pitchFamily="18" charset="0"/>
              </a:defRPr>
            </a:lvl1pPr>
          </a:lstStyle>
          <a:p>
            <a:pPr>
              <a:defRPr/>
            </a:pPr>
            <a:fld id="{CC636CFB-7804-4C04-A8FE-632BB8A20DEE}" type="slidenum">
              <a:rPr lang="en-GB" altLang="en-US"/>
              <a:pPr>
                <a:defRPr/>
              </a:pPr>
              <a:t>‹Nr.›</a:t>
            </a:fld>
            <a:endParaRPr lang="en-GB" altLang="en-US" dirty="0"/>
          </a:p>
        </p:txBody>
      </p:sp>
    </p:spTree>
    <p:extLst>
      <p:ext uri="{BB962C8B-B14F-4D97-AF65-F5344CB8AC3E}">
        <p14:creationId xmlns:p14="http://schemas.microsoft.com/office/powerpoint/2010/main" val="34024583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4"/>
          <p:cNvSpPr>
            <a:spLocks noGrp="1" noRot="1" noChangeAspect="1" noChangeArrowheads="1" noTextEdit="1"/>
          </p:cNvSpPr>
          <p:nvPr>
            <p:ph type="sldImg" idx="2"/>
          </p:nvPr>
        </p:nvSpPr>
        <p:spPr bwMode="auto">
          <a:xfrm>
            <a:off x="1038225" y="914400"/>
            <a:ext cx="8091488" cy="606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5" name="Rectangle 5"/>
          <p:cNvSpPr>
            <a:spLocks noGrp="1" noChangeArrowheads="1"/>
          </p:cNvSpPr>
          <p:nvPr>
            <p:ph type="body" sz="quarter" idx="3"/>
          </p:nvPr>
        </p:nvSpPr>
        <p:spPr bwMode="auto">
          <a:xfrm>
            <a:off x="1212850" y="435074"/>
            <a:ext cx="8502650" cy="23500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endParaRPr lang="de-DE" noProof="0"/>
          </a:p>
        </p:txBody>
      </p:sp>
      <p:sp>
        <p:nvSpPr>
          <p:cNvPr id="5126" name="doc id"/>
          <p:cNvSpPr>
            <a:spLocks noGrp="1" noChangeArrowheads="1"/>
          </p:cNvSpPr>
          <p:nvPr>
            <p:ph type="ftr" sz="quarter" idx="4"/>
          </p:nvPr>
        </p:nvSpPr>
        <p:spPr bwMode="auto">
          <a:xfrm>
            <a:off x="8333256" y="43533"/>
            <a:ext cx="1593385" cy="123194"/>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r" defTabSz="949092" eaLnBrk="1" hangingPunct="1">
              <a:defRPr sz="800" b="0">
                <a:latin typeface="Arial" charset="0"/>
                <a:ea typeface="+mn-ea"/>
                <a:cs typeface="+mn-cs"/>
              </a:defRPr>
            </a:lvl1pPr>
          </a:lstStyle>
          <a:p>
            <a:pPr>
              <a:defRPr/>
            </a:pPr>
            <a:r>
              <a:rPr lang="en-GB" altLang="en-US" dirty="0"/>
              <a:t>BVA-ZZV-051-20050223-VMS1-v6</a:t>
            </a:r>
          </a:p>
        </p:txBody>
      </p:sp>
      <p:sp>
        <p:nvSpPr>
          <p:cNvPr id="5127" name="pg num"/>
          <p:cNvSpPr>
            <a:spLocks noGrp="1" noChangeArrowheads="1"/>
          </p:cNvSpPr>
          <p:nvPr>
            <p:ph type="sldNum" sz="quarter" idx="5"/>
          </p:nvPr>
        </p:nvSpPr>
        <p:spPr bwMode="auto">
          <a:xfrm>
            <a:off x="9110665" y="6779667"/>
            <a:ext cx="815975" cy="184666"/>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947715" eaLnBrk="1" hangingPunct="1">
              <a:defRPr sz="1200" b="0" smtClean="0">
                <a:latin typeface="Arial" pitchFamily="34" charset="0"/>
              </a:defRPr>
            </a:lvl1pPr>
          </a:lstStyle>
          <a:p>
            <a:pPr>
              <a:defRPr/>
            </a:pPr>
            <a:fld id="{C1820C20-1CDE-462B-856C-87134CAFA8C6}" type="slidenum">
              <a:rPr lang="en-GB" altLang="en-US"/>
              <a:pPr>
                <a:defRPr/>
              </a:pPr>
              <a:t>‹Nr.›</a:t>
            </a:fld>
            <a:endParaRPr lang="en-GB" altLang="en-US" dirty="0"/>
          </a:p>
        </p:txBody>
      </p:sp>
      <p:sp>
        <p:nvSpPr>
          <p:cNvPr id="12294" name="McK Separator" hidden="1"/>
          <p:cNvSpPr>
            <a:spLocks noChangeShapeType="1"/>
          </p:cNvSpPr>
          <p:nvPr/>
        </p:nvSpPr>
        <p:spPr bwMode="auto">
          <a:xfrm>
            <a:off x="1227140" y="1081330"/>
            <a:ext cx="78263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4255" tIns="47129" rIns="94255" bIns="47129"/>
          <a:lstStyle/>
          <a:p>
            <a:endParaRPr lang="de-DE" dirty="0"/>
          </a:p>
        </p:txBody>
      </p:sp>
    </p:spTree>
    <p:extLst>
      <p:ext uri="{BB962C8B-B14F-4D97-AF65-F5344CB8AC3E}">
        <p14:creationId xmlns:p14="http://schemas.microsoft.com/office/powerpoint/2010/main" val="2197275576"/>
      </p:ext>
    </p:extLst>
  </p:cSld>
  <p:clrMap bg1="lt1" tx1="dk1" bg2="lt2" tx2="dk2" accent1="accent1" accent2="accent2" accent3="accent3" accent4="accent4" accent5="accent5" accent6="accent6" hlink="hlink" folHlink="folHlink"/>
  <p:hf hdr="0" dt="0"/>
  <p:notesStyle>
    <a:lvl1pPr algn="l" rtl="0" eaLnBrk="0" fontAlgn="base" hangingPunct="0">
      <a:lnSpc>
        <a:spcPct val="90000"/>
      </a:lnSpc>
      <a:spcBef>
        <a:spcPct val="30000"/>
      </a:spcBef>
      <a:spcAft>
        <a:spcPct val="0"/>
      </a:spcAft>
      <a:defRPr sz="1600" b="1" kern="1200">
        <a:solidFill>
          <a:schemeClr val="tx1"/>
        </a:solidFill>
        <a:latin typeface="Arial" charset="0"/>
        <a:ea typeface="ＭＳ Ｐゴシック" charset="0"/>
        <a:cs typeface="Arial" charset="0"/>
      </a:defRPr>
    </a:lvl1pPr>
    <a:lvl2pPr marL="742950" indent="-28575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2pPr>
    <a:lvl3pPr marL="1143000" indent="-2286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3pPr>
    <a:lvl4pPr marL="1600200" indent="-2286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pPr>
              <a:defRPr/>
            </a:pPr>
            <a:r>
              <a:rPr lang="de-DE" altLang="en-US" dirty="0"/>
              <a:t>BVA-ZZV-051-20050223-VMS1-v6</a:t>
            </a:r>
          </a:p>
        </p:txBody>
      </p:sp>
      <p:sp>
        <p:nvSpPr>
          <p:cNvPr id="5" name="Foliennummernplatzhalter 4"/>
          <p:cNvSpPr>
            <a:spLocks noGrp="1"/>
          </p:cNvSpPr>
          <p:nvPr>
            <p:ph type="sldNum" sz="quarter" idx="11"/>
          </p:nvPr>
        </p:nvSpPr>
        <p:spPr/>
        <p:txBody>
          <a:bodyPr/>
          <a:lstStyle/>
          <a:p>
            <a:pPr>
              <a:defRPr/>
            </a:pPr>
            <a:fld id="{C1820C20-1CDE-462B-856C-87134CAFA8C6}" type="slidenum">
              <a:rPr lang="de-DE" altLang="en-US" smtClean="0"/>
              <a:pPr>
                <a:defRPr/>
              </a:pPr>
              <a:t>0</a:t>
            </a:fld>
            <a:endParaRPr lang="de-DE" altLang="en-US" dirty="0"/>
          </a:p>
        </p:txBody>
      </p:sp>
    </p:spTree>
    <p:extLst>
      <p:ext uri="{BB962C8B-B14F-4D97-AF65-F5344CB8AC3E}">
        <p14:creationId xmlns:p14="http://schemas.microsoft.com/office/powerpoint/2010/main" val="1303330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pPr>
              <a:defRPr/>
            </a:pPr>
            <a:r>
              <a:rPr lang="en-GB" altLang="en-US"/>
              <a:t>BVA-ZZV-051-20050223-VMS1-v6</a:t>
            </a:r>
          </a:p>
        </p:txBody>
      </p:sp>
      <p:sp>
        <p:nvSpPr>
          <p:cNvPr id="5" name="Foliennummernplatzhalter 4"/>
          <p:cNvSpPr>
            <a:spLocks noGrp="1"/>
          </p:cNvSpPr>
          <p:nvPr>
            <p:ph type="sldNum" sz="quarter" idx="11"/>
          </p:nvPr>
        </p:nvSpPr>
        <p:spPr/>
        <p:txBody>
          <a:bodyPr/>
          <a:lstStyle/>
          <a:p>
            <a:pPr>
              <a:defRPr/>
            </a:pPr>
            <a:fld id="{C1820C20-1CDE-462B-856C-87134CAFA8C6}" type="slidenum">
              <a:rPr lang="en-GB" altLang="en-US" smtClean="0"/>
              <a:pPr>
                <a:defRPr/>
              </a:pPr>
              <a:t>1</a:t>
            </a:fld>
            <a:endParaRPr lang="en-GB" altLang="en-US"/>
          </a:p>
        </p:txBody>
      </p:sp>
    </p:spTree>
    <p:extLst>
      <p:ext uri="{BB962C8B-B14F-4D97-AF65-F5344CB8AC3E}">
        <p14:creationId xmlns:p14="http://schemas.microsoft.com/office/powerpoint/2010/main" val="3874563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pPr>
              <a:defRPr/>
            </a:pPr>
            <a:r>
              <a:rPr lang="en-GB" altLang="en-US"/>
              <a:t>BVA-ZZV-051-20050223-VMS1-v6</a:t>
            </a:r>
          </a:p>
        </p:txBody>
      </p:sp>
      <p:sp>
        <p:nvSpPr>
          <p:cNvPr id="5" name="Foliennummernplatzhalter 4"/>
          <p:cNvSpPr>
            <a:spLocks noGrp="1"/>
          </p:cNvSpPr>
          <p:nvPr>
            <p:ph type="sldNum" sz="quarter" idx="11"/>
          </p:nvPr>
        </p:nvSpPr>
        <p:spPr/>
        <p:txBody>
          <a:bodyPr/>
          <a:lstStyle/>
          <a:p>
            <a:pPr>
              <a:defRPr/>
            </a:pPr>
            <a:fld id="{C1820C20-1CDE-462B-856C-87134CAFA8C6}" type="slidenum">
              <a:rPr lang="en-GB" altLang="en-US" smtClean="0"/>
              <a:pPr>
                <a:defRPr/>
              </a:pPr>
              <a:t>2</a:t>
            </a:fld>
            <a:endParaRPr lang="en-GB" altLang="en-US"/>
          </a:p>
        </p:txBody>
      </p:sp>
    </p:spTree>
    <p:extLst>
      <p:ext uri="{BB962C8B-B14F-4D97-AF65-F5344CB8AC3E}">
        <p14:creationId xmlns:p14="http://schemas.microsoft.com/office/powerpoint/2010/main" val="652351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doc id"/>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458">
              <a:defRPr sz="1700" b="1">
                <a:solidFill>
                  <a:schemeClr val="tx1"/>
                </a:solidFill>
                <a:latin typeface="Arial" charset="0"/>
                <a:ea typeface="ＭＳ Ｐゴシック" charset="-128"/>
              </a:defRPr>
            </a:lvl1pPr>
            <a:lvl2pPr marL="772519" indent="-297123" defTabSz="985458">
              <a:defRPr sz="1700" b="1">
                <a:solidFill>
                  <a:schemeClr val="tx1"/>
                </a:solidFill>
                <a:latin typeface="Arial" charset="0"/>
                <a:ea typeface="ＭＳ Ｐゴシック" charset="-128"/>
              </a:defRPr>
            </a:lvl2pPr>
            <a:lvl3pPr marL="1188491" indent="-237698" defTabSz="985458">
              <a:defRPr sz="1700" b="1">
                <a:solidFill>
                  <a:schemeClr val="tx1"/>
                </a:solidFill>
                <a:latin typeface="Arial" charset="0"/>
                <a:ea typeface="ＭＳ Ｐゴシック" charset="-128"/>
              </a:defRPr>
            </a:lvl3pPr>
            <a:lvl4pPr marL="1663888" indent="-237698" defTabSz="985458">
              <a:defRPr sz="1700" b="1">
                <a:solidFill>
                  <a:schemeClr val="tx1"/>
                </a:solidFill>
                <a:latin typeface="Arial" charset="0"/>
                <a:ea typeface="ＭＳ Ｐゴシック" charset="-128"/>
              </a:defRPr>
            </a:lvl4pPr>
            <a:lvl5pPr marL="2139285" indent="-237698" defTabSz="985458">
              <a:defRPr sz="1700" b="1">
                <a:solidFill>
                  <a:schemeClr val="tx1"/>
                </a:solidFill>
                <a:latin typeface="Arial" charset="0"/>
                <a:ea typeface="ＭＳ Ｐゴシック" charset="-128"/>
              </a:defRPr>
            </a:lvl5pPr>
            <a:lvl6pPr marL="2614681" indent="-237698" defTabSz="985458" eaLnBrk="0" fontAlgn="base" hangingPunct="0">
              <a:spcBef>
                <a:spcPct val="0"/>
              </a:spcBef>
              <a:spcAft>
                <a:spcPct val="0"/>
              </a:spcAft>
              <a:defRPr sz="1700" b="1">
                <a:solidFill>
                  <a:schemeClr val="tx1"/>
                </a:solidFill>
                <a:latin typeface="Arial" charset="0"/>
                <a:ea typeface="ＭＳ Ｐゴシック" charset="-128"/>
              </a:defRPr>
            </a:lvl6pPr>
            <a:lvl7pPr marL="3090078" indent="-237698" defTabSz="985458" eaLnBrk="0" fontAlgn="base" hangingPunct="0">
              <a:spcBef>
                <a:spcPct val="0"/>
              </a:spcBef>
              <a:spcAft>
                <a:spcPct val="0"/>
              </a:spcAft>
              <a:defRPr sz="1700" b="1">
                <a:solidFill>
                  <a:schemeClr val="tx1"/>
                </a:solidFill>
                <a:latin typeface="Arial" charset="0"/>
                <a:ea typeface="ＭＳ Ｐゴシック" charset="-128"/>
              </a:defRPr>
            </a:lvl7pPr>
            <a:lvl8pPr marL="3565474" indent="-237698" defTabSz="985458" eaLnBrk="0" fontAlgn="base" hangingPunct="0">
              <a:spcBef>
                <a:spcPct val="0"/>
              </a:spcBef>
              <a:spcAft>
                <a:spcPct val="0"/>
              </a:spcAft>
              <a:defRPr sz="1700" b="1">
                <a:solidFill>
                  <a:schemeClr val="tx1"/>
                </a:solidFill>
                <a:latin typeface="Arial" charset="0"/>
                <a:ea typeface="ＭＳ Ｐゴシック" charset="-128"/>
              </a:defRPr>
            </a:lvl8pPr>
            <a:lvl9pPr marL="4040871" indent="-237698" defTabSz="985458" eaLnBrk="0" fontAlgn="base" hangingPunct="0">
              <a:spcBef>
                <a:spcPct val="0"/>
              </a:spcBef>
              <a:spcAft>
                <a:spcPct val="0"/>
              </a:spcAft>
              <a:defRPr sz="1700" b="1">
                <a:solidFill>
                  <a:schemeClr val="tx1"/>
                </a:solidFill>
                <a:latin typeface="Arial" charset="0"/>
                <a:ea typeface="ＭＳ Ｐゴシック" charset="-128"/>
              </a:defRPr>
            </a:lvl9pPr>
          </a:lstStyle>
          <a:p>
            <a:r>
              <a:rPr lang="de-DE" altLang="de-DE" sz="800" b="0" dirty="0">
                <a:solidFill>
                  <a:srgbClr val="000000"/>
                </a:solidFill>
              </a:rPr>
              <a:t>BVA-ZZV-051-20050223-VMS1-v6</a:t>
            </a:r>
          </a:p>
        </p:txBody>
      </p:sp>
      <p:sp>
        <p:nvSpPr>
          <p:cNvPr id="36866" name="pg num"/>
          <p:cNvSpPr>
            <a:spLocks noGrp="1" noChangeArrowheads="1"/>
          </p:cNvSpPr>
          <p:nvPr>
            <p:ph type="sldNum" sz="quarter" idx="5"/>
          </p:nvPr>
        </p:nvSpPr>
        <p:spPr>
          <a:xfrm>
            <a:off x="9110665" y="6794943"/>
            <a:ext cx="815975" cy="1693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458">
              <a:defRPr sz="1700" b="1">
                <a:solidFill>
                  <a:schemeClr val="tx1"/>
                </a:solidFill>
                <a:latin typeface="Arial" charset="0"/>
                <a:ea typeface="ＭＳ Ｐゴシック" charset="-128"/>
              </a:defRPr>
            </a:lvl1pPr>
            <a:lvl2pPr marL="772519" indent="-297123" defTabSz="985458">
              <a:defRPr sz="1700" b="1">
                <a:solidFill>
                  <a:schemeClr val="tx1"/>
                </a:solidFill>
                <a:latin typeface="Arial" charset="0"/>
                <a:ea typeface="ＭＳ Ｐゴシック" charset="-128"/>
              </a:defRPr>
            </a:lvl2pPr>
            <a:lvl3pPr marL="1188491" indent="-237698" defTabSz="985458">
              <a:defRPr sz="1700" b="1">
                <a:solidFill>
                  <a:schemeClr val="tx1"/>
                </a:solidFill>
                <a:latin typeface="Arial" charset="0"/>
                <a:ea typeface="ＭＳ Ｐゴシック" charset="-128"/>
              </a:defRPr>
            </a:lvl3pPr>
            <a:lvl4pPr marL="1663888" indent="-237698" defTabSz="985458">
              <a:defRPr sz="1700" b="1">
                <a:solidFill>
                  <a:schemeClr val="tx1"/>
                </a:solidFill>
                <a:latin typeface="Arial" charset="0"/>
                <a:ea typeface="ＭＳ Ｐゴシック" charset="-128"/>
              </a:defRPr>
            </a:lvl4pPr>
            <a:lvl5pPr marL="2139285" indent="-237698" defTabSz="985458">
              <a:defRPr sz="1700" b="1">
                <a:solidFill>
                  <a:schemeClr val="tx1"/>
                </a:solidFill>
                <a:latin typeface="Arial" charset="0"/>
                <a:ea typeface="ＭＳ Ｐゴシック" charset="-128"/>
              </a:defRPr>
            </a:lvl5pPr>
            <a:lvl6pPr marL="2614681" indent="-237698" defTabSz="985458" eaLnBrk="0" fontAlgn="base" hangingPunct="0">
              <a:spcBef>
                <a:spcPct val="0"/>
              </a:spcBef>
              <a:spcAft>
                <a:spcPct val="0"/>
              </a:spcAft>
              <a:defRPr sz="1700" b="1">
                <a:solidFill>
                  <a:schemeClr val="tx1"/>
                </a:solidFill>
                <a:latin typeface="Arial" charset="0"/>
                <a:ea typeface="ＭＳ Ｐゴシック" charset="-128"/>
              </a:defRPr>
            </a:lvl6pPr>
            <a:lvl7pPr marL="3090078" indent="-237698" defTabSz="985458" eaLnBrk="0" fontAlgn="base" hangingPunct="0">
              <a:spcBef>
                <a:spcPct val="0"/>
              </a:spcBef>
              <a:spcAft>
                <a:spcPct val="0"/>
              </a:spcAft>
              <a:defRPr sz="1700" b="1">
                <a:solidFill>
                  <a:schemeClr val="tx1"/>
                </a:solidFill>
                <a:latin typeface="Arial" charset="0"/>
                <a:ea typeface="ＭＳ Ｐゴシック" charset="-128"/>
              </a:defRPr>
            </a:lvl7pPr>
            <a:lvl8pPr marL="3565474" indent="-237698" defTabSz="985458" eaLnBrk="0" fontAlgn="base" hangingPunct="0">
              <a:spcBef>
                <a:spcPct val="0"/>
              </a:spcBef>
              <a:spcAft>
                <a:spcPct val="0"/>
              </a:spcAft>
              <a:defRPr sz="1700" b="1">
                <a:solidFill>
                  <a:schemeClr val="tx1"/>
                </a:solidFill>
                <a:latin typeface="Arial" charset="0"/>
                <a:ea typeface="ＭＳ Ｐゴシック" charset="-128"/>
              </a:defRPr>
            </a:lvl8pPr>
            <a:lvl9pPr marL="4040871" indent="-237698" defTabSz="985458" eaLnBrk="0" fontAlgn="base" hangingPunct="0">
              <a:spcBef>
                <a:spcPct val="0"/>
              </a:spcBef>
              <a:spcAft>
                <a:spcPct val="0"/>
              </a:spcAft>
              <a:defRPr sz="1700" b="1">
                <a:solidFill>
                  <a:schemeClr val="tx1"/>
                </a:solidFill>
                <a:latin typeface="Arial" charset="0"/>
                <a:ea typeface="ＭＳ Ｐゴシック" charset="-128"/>
              </a:defRPr>
            </a:lvl9pPr>
          </a:lstStyle>
          <a:p>
            <a:fld id="{8C7EE73E-D546-804B-B5E9-98E84DD99DA2}" type="slidenum">
              <a:rPr lang="de-DE" altLang="de-DE" sz="1100" b="0">
                <a:solidFill>
                  <a:srgbClr val="000000"/>
                </a:solidFill>
              </a:rPr>
              <a:pPr/>
              <a:t>8</a:t>
            </a:fld>
            <a:endParaRPr lang="de-DE" altLang="de-DE" sz="1100" b="0" dirty="0">
              <a:solidFill>
                <a:srgbClr val="000000"/>
              </a:solidFill>
            </a:endParaRPr>
          </a:p>
        </p:txBody>
      </p:sp>
      <p:sp>
        <p:nvSpPr>
          <p:cNvPr id="36867" name="Rectangle 2"/>
          <p:cNvSpPr>
            <a:spLocks noGrp="1" noRot="1" noChangeAspect="1" noChangeArrowheads="1" noTextEdit="1"/>
          </p:cNvSpPr>
          <p:nvPr>
            <p:ph type="sldImg"/>
          </p:nvPr>
        </p:nvSpPr>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tLang="de-DE" dirty="0">
              <a:ea typeface="ＭＳ Ｐゴシック" charset="-128"/>
            </a:endParaRPr>
          </a:p>
        </p:txBody>
      </p:sp>
    </p:spTree>
    <p:extLst>
      <p:ext uri="{BB962C8B-B14F-4D97-AF65-F5344CB8AC3E}">
        <p14:creationId xmlns:p14="http://schemas.microsoft.com/office/powerpoint/2010/main" val="2692696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grpSp>
        <p:nvGrpSpPr>
          <p:cNvPr id="6" name="McK Title Elements"/>
          <p:cNvGrpSpPr>
            <a:grpSpLocks/>
          </p:cNvGrpSpPr>
          <p:nvPr/>
        </p:nvGrpSpPr>
        <p:grpSpPr bwMode="auto">
          <a:xfrm>
            <a:off x="2640013" y="2139950"/>
            <a:ext cx="5027612" cy="4510088"/>
            <a:chOff x="1663" y="1348"/>
            <a:chExt cx="3167" cy="2841"/>
          </a:xfrm>
        </p:grpSpPr>
        <p:sp>
          <p:nvSpPr>
            <p:cNvPr id="7" name="McK Confidential" hidden="1"/>
            <p:cNvSpPr txBox="1">
              <a:spLocks noChangeArrowheads="1"/>
            </p:cNvSpPr>
            <p:nvPr userDrawn="1"/>
          </p:nvSpPr>
          <p:spPr bwMode="gray">
            <a:xfrm>
              <a:off x="1663" y="1348"/>
              <a:ext cx="93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de-DE" altLang="en-US" sz="1400" b="0" dirty="0">
                  <a:ea typeface="+mn-ea"/>
                </a:rPr>
                <a:t>VERTRAULICH</a:t>
              </a:r>
            </a:p>
          </p:txBody>
        </p:sp>
        <p:sp>
          <p:nvSpPr>
            <p:cNvPr id="8" name="McK Document" hidden="1"/>
            <p:cNvSpPr txBox="1">
              <a:spLocks noChangeArrowheads="1"/>
            </p:cNvSpPr>
            <p:nvPr userDrawn="1"/>
          </p:nvSpPr>
          <p:spPr bwMode="gray">
            <a:xfrm>
              <a:off x="1663" y="3047"/>
              <a:ext cx="316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de-DE" altLang="en-US" sz="1400" b="0" dirty="0">
                  <a:ea typeface="+mn-ea"/>
                </a:rPr>
                <a:t>Dokument</a:t>
              </a:r>
            </a:p>
          </p:txBody>
        </p:sp>
        <p:sp>
          <p:nvSpPr>
            <p:cNvPr id="9" name="McK Date" hidden="1"/>
            <p:cNvSpPr txBox="1">
              <a:spLocks noChangeArrowheads="1"/>
            </p:cNvSpPr>
            <p:nvPr userDrawn="1"/>
          </p:nvSpPr>
          <p:spPr bwMode="gray">
            <a:xfrm>
              <a:off x="1663" y="3216"/>
              <a:ext cx="316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de-DE" altLang="en-US" sz="1400" b="0" dirty="0">
                  <a:ea typeface="+mn-ea"/>
                </a:rPr>
                <a:t>Datum</a:t>
              </a:r>
            </a:p>
          </p:txBody>
        </p:sp>
        <p:sp>
          <p:nvSpPr>
            <p:cNvPr id="10" name="McK Disclaimer" hidden="1"/>
            <p:cNvSpPr>
              <a:spLocks noChangeArrowheads="1"/>
            </p:cNvSpPr>
            <p:nvPr userDrawn="1">
              <p:custDataLst>
                <p:tags r:id="rId1"/>
              </p:custDataLst>
            </p:nvPr>
          </p:nvSpPr>
          <p:spPr bwMode="gray">
            <a:xfrm>
              <a:off x="1663" y="3578"/>
              <a:ext cx="2860" cy="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804863">
                <a:defRPr sz="1600" b="1">
                  <a:solidFill>
                    <a:schemeClr val="tx1"/>
                  </a:solidFill>
                  <a:latin typeface="Arial" pitchFamily="34" charset="0"/>
                  <a:ea typeface="ＭＳ Ｐゴシック" pitchFamily="34" charset="-128"/>
                </a:defRPr>
              </a:lvl1pPr>
              <a:lvl2pPr marL="742950" indent="-285750" defTabSz="804863">
                <a:defRPr sz="1600" b="1">
                  <a:solidFill>
                    <a:schemeClr val="tx1"/>
                  </a:solidFill>
                  <a:latin typeface="Arial" pitchFamily="34" charset="0"/>
                  <a:ea typeface="ＭＳ Ｐゴシック" pitchFamily="34" charset="-128"/>
                </a:defRPr>
              </a:lvl2pPr>
              <a:lvl3pPr marL="1143000" indent="-228600" defTabSz="804863">
                <a:defRPr sz="1600" b="1">
                  <a:solidFill>
                    <a:schemeClr val="tx1"/>
                  </a:solidFill>
                  <a:latin typeface="Arial" pitchFamily="34" charset="0"/>
                  <a:ea typeface="ＭＳ Ｐゴシック" pitchFamily="34" charset="-128"/>
                </a:defRPr>
              </a:lvl3pPr>
              <a:lvl4pPr marL="1600200" indent="-228600" defTabSz="804863">
                <a:defRPr sz="1600" b="1">
                  <a:solidFill>
                    <a:schemeClr val="tx1"/>
                  </a:solidFill>
                  <a:latin typeface="Arial" pitchFamily="34" charset="0"/>
                  <a:ea typeface="ＭＳ Ｐゴシック" pitchFamily="34" charset="-128"/>
                </a:defRPr>
              </a:lvl4pPr>
              <a:lvl5pPr marL="2057400" indent="-228600" defTabSz="804863">
                <a:defRPr sz="1600" b="1">
                  <a:solidFill>
                    <a:schemeClr val="tx1"/>
                  </a:solidFill>
                  <a:latin typeface="Arial" pitchFamily="34" charset="0"/>
                  <a:ea typeface="ＭＳ Ｐゴシック" pitchFamily="34" charset="-128"/>
                </a:defRPr>
              </a:lvl5pPr>
              <a:lvl6pPr marL="2514600" indent="-228600" algn="ctr" defTabSz="804863"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defTabSz="804863"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defTabSz="804863"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defTabSz="804863"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gn="l">
                <a:defRPr/>
              </a:pPr>
              <a:r>
                <a:rPr lang="de-DE" altLang="en-US" sz="900" b="0" dirty="0"/>
                <a:t>Dieser Bericht ist ausschließlich für Mitarbeiter des Klienten bestimmt.  Die Verteilung, </a:t>
              </a:r>
              <a:br>
                <a:rPr lang="de-DE" altLang="en-US" sz="900" b="0" dirty="0"/>
              </a:br>
              <a:r>
                <a:rPr lang="de-DE" altLang="en-US" sz="900" b="0" dirty="0"/>
                <a:t>Zitierung und Vervielfältigung – auch auszugsweise – zum Zwecke der Weitergabe an </a:t>
              </a:r>
              <a:br>
                <a:rPr lang="de-DE" altLang="en-US" sz="900" b="0" dirty="0"/>
              </a:br>
              <a:r>
                <a:rPr lang="de-DE" altLang="en-US" sz="900" b="0" dirty="0"/>
                <a:t>Dritte ist nur mit vorheriger schriftlicher Zustimmung von McKinsey &amp; Company, Inc.,</a:t>
              </a:r>
              <a:br>
                <a:rPr lang="de-DE" altLang="en-US" sz="900" b="0" dirty="0"/>
              </a:br>
              <a:r>
                <a:rPr lang="de-DE" altLang="en-US" sz="900" b="0" dirty="0"/>
                <a:t>gestattet.</a:t>
              </a:r>
              <a:br>
                <a:rPr lang="de-DE" altLang="en-US" sz="900" b="0" dirty="0"/>
              </a:br>
              <a:r>
                <a:rPr lang="de-DE" altLang="en-US" sz="900" b="0" dirty="0"/>
                <a:t>Die hier zusammengefassten Texte und Grafiken wurden von McKinsey &amp; Company, Inc.,</a:t>
              </a:r>
              <a:br>
                <a:rPr lang="de-DE" altLang="en-US" sz="900" b="0" dirty="0"/>
              </a:br>
              <a:r>
                <a:rPr lang="de-DE" altLang="en-US" sz="900" b="0" dirty="0"/>
                <a:t>im Rahmen einer Präsentation eingesetzt; sie stellen keine vollständige Dokumentation</a:t>
              </a:r>
              <a:br>
                <a:rPr lang="de-DE" altLang="en-US" sz="900" b="0" dirty="0"/>
              </a:br>
              <a:r>
                <a:rPr lang="de-DE" altLang="en-US" sz="900" b="0" dirty="0"/>
                <a:t>der Veranstaltung dar.</a:t>
              </a:r>
            </a:p>
          </p:txBody>
        </p:sp>
      </p:grpSp>
      <p:sp>
        <p:nvSpPr>
          <p:cNvPr id="11" name="Working Draft Text" hidden="1"/>
          <p:cNvSpPr>
            <a:spLocks noChangeArrowheads="1"/>
          </p:cNvSpPr>
          <p:nvPr/>
        </p:nvSpPr>
        <p:spPr bwMode="gray">
          <a:xfrm>
            <a:off x="419100" y="342900"/>
            <a:ext cx="304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de-DE" altLang="en-US" sz="2400" b="0" dirty="0">
                <a:latin typeface="Times New Roman" pitchFamily="18" charset="0"/>
                <a:ea typeface="+mn-ea"/>
              </a:rPr>
              <a:t>Working Draft    </a:t>
            </a:r>
          </a:p>
        </p:txBody>
      </p:sp>
      <p:sp>
        <p:nvSpPr>
          <p:cNvPr id="12" name="Working Draft" hidden="1"/>
          <p:cNvSpPr txBox="1">
            <a:spLocks noChangeArrowheads="1"/>
          </p:cNvSpPr>
          <p:nvPr/>
        </p:nvSpPr>
        <p:spPr bwMode="gray">
          <a:xfrm>
            <a:off x="419100" y="582613"/>
            <a:ext cx="399423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de-DE" altLang="en-US" sz="1200" b="0" dirty="0">
                <a:ea typeface="+mn-ea"/>
              </a:rPr>
              <a:t>Last Modified 3/6/2006 1:10:35 PM Eastern Standard Time</a:t>
            </a:r>
          </a:p>
        </p:txBody>
      </p:sp>
      <p:sp>
        <p:nvSpPr>
          <p:cNvPr id="13" name="Printed" hidden="1"/>
          <p:cNvSpPr txBox="1">
            <a:spLocks noChangeArrowheads="1"/>
          </p:cNvSpPr>
          <p:nvPr/>
        </p:nvSpPr>
        <p:spPr bwMode="gray">
          <a:xfrm>
            <a:off x="419100" y="800100"/>
            <a:ext cx="3632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de-DE" altLang="en-US" sz="1200" b="0" dirty="0">
                <a:ea typeface="+mn-ea"/>
              </a:rPr>
              <a:t>Printed 3/6/2006 11:57:54 AM Eastern Standard Time</a:t>
            </a:r>
          </a:p>
        </p:txBody>
      </p:sp>
      <p:sp>
        <p:nvSpPr>
          <p:cNvPr id="15" name="Line 16"/>
          <p:cNvSpPr>
            <a:spLocks noChangeShapeType="1"/>
          </p:cNvSpPr>
          <p:nvPr/>
        </p:nvSpPr>
        <p:spPr bwMode="gray">
          <a:xfrm>
            <a:off x="0" y="1323975"/>
            <a:ext cx="896143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de-DE" dirty="0"/>
          </a:p>
        </p:txBody>
      </p:sp>
      <p:sp>
        <p:nvSpPr>
          <p:cNvPr id="181251" name="Rectangle 3"/>
          <p:cNvSpPr>
            <a:spLocks noGrp="1" noChangeArrowheads="1"/>
          </p:cNvSpPr>
          <p:nvPr>
            <p:ph type="ctrTitle"/>
          </p:nvPr>
        </p:nvSpPr>
        <p:spPr>
          <a:xfrm>
            <a:off x="1879600" y="3200381"/>
            <a:ext cx="5197475" cy="954107"/>
          </a:xfrm>
        </p:spPr>
        <p:txBody>
          <a:bodyPr/>
          <a:lstStyle>
            <a:lvl1pPr>
              <a:defRPr sz="3100">
                <a:solidFill>
                  <a:schemeClr val="tx1"/>
                </a:solidFill>
              </a:defRPr>
            </a:lvl1pPr>
          </a:lstStyle>
          <a:p>
            <a:r>
              <a:rPr lang="de-DE" dirty="0"/>
              <a:t>Click </a:t>
            </a:r>
            <a:r>
              <a:rPr lang="de-DE" dirty="0" err="1"/>
              <a:t>to</a:t>
            </a:r>
            <a:r>
              <a:rPr lang="de-DE" dirty="0"/>
              <a:t> </a:t>
            </a:r>
            <a:r>
              <a:rPr lang="de-DE" dirty="0" err="1"/>
              <a:t>edit</a:t>
            </a:r>
            <a:r>
              <a:rPr lang="de-DE" dirty="0"/>
              <a:t> Master title style</a:t>
            </a:r>
          </a:p>
        </p:txBody>
      </p:sp>
      <p:sp>
        <p:nvSpPr>
          <p:cNvPr id="181252" name="Rectangle 4"/>
          <p:cNvSpPr>
            <a:spLocks noGrp="1" noChangeArrowheads="1"/>
          </p:cNvSpPr>
          <p:nvPr>
            <p:ph type="subTitle" idx="1"/>
          </p:nvPr>
        </p:nvSpPr>
        <p:spPr>
          <a:xfrm>
            <a:off x="1879600" y="4324350"/>
            <a:ext cx="5197475" cy="274638"/>
          </a:xfrm>
        </p:spPr>
        <p:txBody>
          <a:bodyPr/>
          <a:lstStyle>
            <a:lvl1pPr>
              <a:defRPr sz="1800" b="0">
                <a:solidFill>
                  <a:schemeClr val="tx1"/>
                </a:solidFill>
              </a:defRPr>
            </a:lvl1pPr>
          </a:lstStyle>
          <a:p>
            <a:r>
              <a:rPr lang="de-DE" dirty="0"/>
              <a:t>Click </a:t>
            </a:r>
            <a:r>
              <a:rPr lang="de-DE" dirty="0" err="1"/>
              <a:t>to</a:t>
            </a:r>
            <a:r>
              <a:rPr lang="de-DE" dirty="0"/>
              <a:t> </a:t>
            </a:r>
            <a:r>
              <a:rPr lang="de-DE" dirty="0" err="1"/>
              <a:t>edit</a:t>
            </a:r>
            <a:r>
              <a:rPr lang="de-DE" dirty="0"/>
              <a:t> Master </a:t>
            </a:r>
            <a:r>
              <a:rPr lang="de-DE" dirty="0" err="1"/>
              <a:t>subtitle</a:t>
            </a:r>
            <a:r>
              <a:rPr lang="de-DE" dirty="0"/>
              <a:t> style</a:t>
            </a:r>
          </a:p>
        </p:txBody>
      </p:sp>
      <p:pic>
        <p:nvPicPr>
          <p:cNvPr id="18" name="Picture 2" descr="http://www.famas.de/wp-content/uploads/2015/07/hp-service-bg-1.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40720" b="39740"/>
          <a:stretch/>
        </p:blipFill>
        <p:spPr bwMode="auto">
          <a:xfrm>
            <a:off x="0" y="1137701"/>
            <a:ext cx="8961438" cy="1362076"/>
          </a:xfrm>
          <a:prstGeom prst="rect">
            <a:avLst/>
          </a:prstGeom>
          <a:noFill/>
          <a:extLst>
            <a:ext uri="{909E8E84-426E-40DD-AFC4-6F175D3DCCD1}">
              <a14:hiddenFill xmlns:a14="http://schemas.microsoft.com/office/drawing/2010/main">
                <a:solidFill>
                  <a:srgbClr val="FFFFFF"/>
                </a:solidFill>
              </a14:hiddenFill>
            </a:ext>
          </a:extLst>
        </p:spPr>
      </p:pic>
      <p:sp>
        <p:nvSpPr>
          <p:cNvPr id="14" name="Textplatzhalter 13"/>
          <p:cNvSpPr>
            <a:spLocks noGrp="1"/>
          </p:cNvSpPr>
          <p:nvPr>
            <p:ph type="body" sz="quarter" idx="10" hasCustomPrompt="1"/>
          </p:nvPr>
        </p:nvSpPr>
        <p:spPr>
          <a:xfrm>
            <a:off x="1879600" y="5238750"/>
            <a:ext cx="4914900" cy="184666"/>
          </a:xfrm>
        </p:spPr>
        <p:txBody>
          <a:bodyPr/>
          <a:lstStyle>
            <a:lvl1pPr>
              <a:defRPr sz="1200" b="0"/>
            </a:lvl1pPr>
          </a:lstStyle>
          <a:p>
            <a:pPr lvl="0"/>
            <a:r>
              <a:rPr lang="de-DE" dirty="0"/>
              <a:t>Ort, Datum</a:t>
            </a:r>
          </a:p>
        </p:txBody>
      </p:sp>
      <p:pic>
        <p:nvPicPr>
          <p:cNvPr id="16" name="Picture 13" descr="logo_famas"/>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11257" y="184670"/>
            <a:ext cx="9112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8462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2"/>
            </p:custDataLst>
            <p:extLst>
              <p:ext uri="{D42A27DB-BD31-4B8C-83A1-F6EECF244321}">
                <p14:modId xmlns:p14="http://schemas.microsoft.com/office/powerpoint/2010/main" val="13385130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0" name="think-cell Folie" r:id="rId4" imgW="351" imgH="351" progId="TCLayout.ActiveDocument.1">
                  <p:embed/>
                </p:oleObj>
              </mc:Choice>
              <mc:Fallback>
                <p:oleObj name="think-cell Folie" r:id="rId4" imgW="351" imgH="351" progId="TCLayout.ActiveDocument.1">
                  <p:embed/>
                  <p:pic>
                    <p:nvPicPr>
                      <p:cNvPr id="4" name="Objekt 3"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el 1"/>
          <p:cNvSpPr>
            <a:spLocks noGrp="1"/>
          </p:cNvSpPr>
          <p:nvPr>
            <p:ph type="title"/>
          </p:nvPr>
        </p:nvSpPr>
        <p:spPr/>
        <p:txBody>
          <a:bodyPr/>
          <a:lstStyle>
            <a:lvl1pPr>
              <a:defRPr>
                <a:solidFill>
                  <a:schemeClr val="tx1"/>
                </a:solidFill>
              </a:defRPr>
            </a:lvl1pPr>
          </a:lstStyle>
          <a:p>
            <a:r>
              <a:rPr lang="de-DE" dirty="0"/>
              <a:t>Titelmasterformat durch Klicken bearbeiten</a:t>
            </a:r>
          </a:p>
        </p:txBody>
      </p:sp>
      <p:sp>
        <p:nvSpPr>
          <p:cNvPr id="3" name="Inhaltsplatzhalter 2"/>
          <p:cNvSpPr>
            <a:spLocks noGrp="1"/>
          </p:cNvSpPr>
          <p:nvPr>
            <p:ph idx="1"/>
          </p:nvPr>
        </p:nvSpPr>
        <p:spPr>
          <a:xfrm>
            <a:off x="504825" y="1303867"/>
            <a:ext cx="7917657" cy="1384995"/>
          </a:xfrm>
        </p:spPr>
        <p:txBody>
          <a:bodyPr/>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7359143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2288" y="4119563"/>
            <a:ext cx="7905750" cy="1231106"/>
          </a:xfrm>
        </p:spPr>
        <p:txBody>
          <a:bodyPr anchor="t"/>
          <a:lstStyle>
            <a:lvl1pPr algn="l">
              <a:defRPr sz="4000" b="1" cap="all"/>
            </a:lvl1pPr>
          </a:lstStyle>
          <a:p>
            <a:r>
              <a:rPr lang="de-DE" dirty="0"/>
              <a:t>Titelmasterformat durch Klicken bearbeiten</a:t>
            </a:r>
          </a:p>
        </p:txBody>
      </p:sp>
      <p:sp>
        <p:nvSpPr>
          <p:cNvPr id="3" name="Textplatzhalter 2"/>
          <p:cNvSpPr>
            <a:spLocks noGrp="1"/>
          </p:cNvSpPr>
          <p:nvPr>
            <p:ph type="body" idx="1"/>
          </p:nvPr>
        </p:nvSpPr>
        <p:spPr>
          <a:xfrm>
            <a:off x="522288" y="3811786"/>
            <a:ext cx="7905750" cy="307777"/>
          </a:xfrm>
        </p:spPr>
        <p:txBody>
          <a:bodyPr anchor="b"/>
          <a:lstStyle>
            <a:lvl1pPr marL="0" indent="0">
              <a:buNone/>
              <a:defRPr sz="2000" b="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a:t>Textmasterformate durch Klicken bearbeiten</a:t>
            </a:r>
          </a:p>
        </p:txBody>
      </p:sp>
    </p:spTree>
    <p:extLst>
      <p:ext uri="{BB962C8B-B14F-4D97-AF65-F5344CB8AC3E}">
        <p14:creationId xmlns:p14="http://schemas.microsoft.com/office/powerpoint/2010/main" val="391752931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2"/>
            </p:custDataLst>
            <p:extLst>
              <p:ext uri="{D42A27DB-BD31-4B8C-83A1-F6EECF244321}">
                <p14:modId xmlns:p14="http://schemas.microsoft.com/office/powerpoint/2010/main" val="5493555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4" name="think-cell Folie" r:id="rId4" imgW="351" imgH="351" progId="TCLayout.ActiveDocument.1">
                  <p:embed/>
                </p:oleObj>
              </mc:Choice>
              <mc:Fallback>
                <p:oleObj name="think-cell Folie" r:id="rId4" imgW="351" imgH="351" progId="TCLayout.ActiveDocument.1">
                  <p:embed/>
                  <p:pic>
                    <p:nvPicPr>
                      <p:cNvPr id="4" name="Objekt 3"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504825" y="757238"/>
            <a:ext cx="7372350" cy="304800"/>
          </a:xfrm>
        </p:spPr>
        <p:txBody>
          <a:bodyPr/>
          <a:lstStyle/>
          <a:p>
            <a:r>
              <a:rPr lang="de-DE" dirty="0"/>
              <a:t>Click </a:t>
            </a:r>
            <a:r>
              <a:rPr lang="de-DE" dirty="0" err="1"/>
              <a:t>to</a:t>
            </a:r>
            <a:r>
              <a:rPr lang="de-DE" dirty="0"/>
              <a:t> </a:t>
            </a:r>
            <a:r>
              <a:rPr lang="de-DE" dirty="0" err="1"/>
              <a:t>edit</a:t>
            </a:r>
            <a:r>
              <a:rPr lang="de-DE" dirty="0"/>
              <a:t> Master title style</a:t>
            </a:r>
          </a:p>
        </p:txBody>
      </p:sp>
      <p:sp>
        <p:nvSpPr>
          <p:cNvPr id="3" name="Table Placeholder 2"/>
          <p:cNvSpPr>
            <a:spLocks noGrp="1"/>
          </p:cNvSpPr>
          <p:nvPr>
            <p:ph type="tbl" idx="1"/>
          </p:nvPr>
        </p:nvSpPr>
        <p:spPr>
          <a:xfrm>
            <a:off x="504825" y="1509713"/>
            <a:ext cx="8301038" cy="1222375"/>
          </a:xfrm>
        </p:spPr>
        <p:txBody>
          <a:bodyPr/>
          <a:lstStyle/>
          <a:p>
            <a:pPr lvl="0"/>
            <a:endParaRPr lang="en-US" noProof="0" dirty="0"/>
          </a:p>
        </p:txBody>
      </p:sp>
    </p:spTree>
    <p:extLst>
      <p:ext uri="{BB962C8B-B14F-4D97-AF65-F5344CB8AC3E}">
        <p14:creationId xmlns:p14="http://schemas.microsoft.com/office/powerpoint/2010/main" val="291990397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vmlDrawing" Target="../drawings/vmlDrawing1.vml"/><Relationship Id="rId5" Type="http://schemas.openxmlformats.org/officeDocument/2006/relationships/theme" Target="../theme/theme1.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7"/>
            </p:custDataLst>
            <p:extLst>
              <p:ext uri="{D42A27DB-BD31-4B8C-83A1-F6EECF244321}">
                <p14:modId xmlns:p14="http://schemas.microsoft.com/office/powerpoint/2010/main" val="41708110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Folie" r:id="rId8" imgW="351" imgH="351" progId="TCLayout.ActiveDocument.1">
                  <p:embed/>
                </p:oleObj>
              </mc:Choice>
              <mc:Fallback>
                <p:oleObj name="think-cell Folie" r:id="rId8" imgW="351" imgH="351" progId="TCLayout.ActiveDocument.1">
                  <p:embed/>
                  <p:pic>
                    <p:nvPicPr>
                      <p:cNvPr id="3" name="Objekt 2" hidden="1"/>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1027" name="Rectangle 3"/>
          <p:cNvSpPr>
            <a:spLocks noGrp="1" noChangeArrowheads="1"/>
          </p:cNvSpPr>
          <p:nvPr>
            <p:ph type="title"/>
          </p:nvPr>
        </p:nvSpPr>
        <p:spPr bwMode="gray">
          <a:xfrm>
            <a:off x="504825" y="537095"/>
            <a:ext cx="6610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p>
            <a:pPr lvl="0"/>
            <a:r>
              <a:rPr lang="en-GB" altLang="en-US" dirty="0"/>
              <a:t>Click to edit Master title style</a:t>
            </a:r>
          </a:p>
        </p:txBody>
      </p:sp>
      <p:sp>
        <p:nvSpPr>
          <p:cNvPr id="1028" name="Rectangle 4"/>
          <p:cNvSpPr>
            <a:spLocks noGrp="1" noChangeArrowheads="1"/>
          </p:cNvSpPr>
          <p:nvPr>
            <p:ph type="body" idx="1"/>
          </p:nvPr>
        </p:nvSpPr>
        <p:spPr bwMode="gray">
          <a:xfrm>
            <a:off x="504825" y="1306513"/>
            <a:ext cx="791765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grpSp>
        <p:nvGrpSpPr>
          <p:cNvPr id="1029" name="McK Slide Elements"/>
          <p:cNvGrpSpPr>
            <a:grpSpLocks/>
          </p:cNvGrpSpPr>
          <p:nvPr/>
        </p:nvGrpSpPr>
        <p:grpSpPr bwMode="auto">
          <a:xfrm>
            <a:off x="122238" y="531813"/>
            <a:ext cx="8618537" cy="6162675"/>
            <a:chOff x="77" y="335"/>
            <a:chExt cx="5429" cy="3882"/>
          </a:xfrm>
        </p:grpSpPr>
        <p:sp>
          <p:nvSpPr>
            <p:cNvPr id="1035" name="McK Measure" hidden="1"/>
            <p:cNvSpPr txBox="1">
              <a:spLocks noChangeArrowheads="1"/>
            </p:cNvSpPr>
            <p:nvPr userDrawn="1"/>
          </p:nvSpPr>
          <p:spPr bwMode="gray">
            <a:xfrm>
              <a:off x="77" y="335"/>
              <a:ext cx="542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95350">
                <a:defRPr sz="1600" b="1">
                  <a:solidFill>
                    <a:schemeClr val="tx1"/>
                  </a:solidFill>
                  <a:latin typeface="Arial" charset="0"/>
                </a:defRPr>
              </a:lvl1pPr>
              <a:lvl2pPr marL="742950" indent="-285750" defTabSz="895350">
                <a:defRPr sz="1600" b="1">
                  <a:solidFill>
                    <a:schemeClr val="tx1"/>
                  </a:solidFill>
                  <a:latin typeface="Arial" charset="0"/>
                </a:defRPr>
              </a:lvl2pPr>
              <a:lvl3pPr marL="1143000" indent="-228600" defTabSz="895350">
                <a:defRPr sz="1600" b="1">
                  <a:solidFill>
                    <a:schemeClr val="tx1"/>
                  </a:solidFill>
                  <a:latin typeface="Arial" charset="0"/>
                </a:defRPr>
              </a:lvl3pPr>
              <a:lvl4pPr marL="1600200" indent="-228600" defTabSz="895350">
                <a:defRPr sz="1600" b="1">
                  <a:solidFill>
                    <a:schemeClr val="tx1"/>
                  </a:solidFill>
                  <a:latin typeface="Arial" charset="0"/>
                </a:defRPr>
              </a:lvl4pPr>
              <a:lvl5pPr marL="2057400" indent="-228600" defTabSz="895350">
                <a:defRPr sz="1600" b="1">
                  <a:solidFill>
                    <a:schemeClr val="tx1"/>
                  </a:solidFill>
                  <a:latin typeface="Arial" charset="0"/>
                </a:defRPr>
              </a:lvl5pPr>
              <a:lvl6pPr marL="2514600" indent="-228600" algn="ctr" defTabSz="895350" eaLnBrk="0" fontAlgn="base" hangingPunct="0">
                <a:spcBef>
                  <a:spcPct val="0"/>
                </a:spcBef>
                <a:spcAft>
                  <a:spcPct val="0"/>
                </a:spcAft>
                <a:defRPr sz="1600" b="1">
                  <a:solidFill>
                    <a:schemeClr val="tx1"/>
                  </a:solidFill>
                  <a:latin typeface="Arial" charset="0"/>
                </a:defRPr>
              </a:lvl6pPr>
              <a:lvl7pPr marL="2971800" indent="-228600" algn="ctr" defTabSz="895350" eaLnBrk="0" fontAlgn="base" hangingPunct="0">
                <a:spcBef>
                  <a:spcPct val="0"/>
                </a:spcBef>
                <a:spcAft>
                  <a:spcPct val="0"/>
                </a:spcAft>
                <a:defRPr sz="1600" b="1">
                  <a:solidFill>
                    <a:schemeClr val="tx1"/>
                  </a:solidFill>
                  <a:latin typeface="Arial" charset="0"/>
                </a:defRPr>
              </a:lvl7pPr>
              <a:lvl8pPr marL="3429000" indent="-228600" algn="ctr" defTabSz="895350" eaLnBrk="0" fontAlgn="base" hangingPunct="0">
                <a:spcBef>
                  <a:spcPct val="0"/>
                </a:spcBef>
                <a:spcAft>
                  <a:spcPct val="0"/>
                </a:spcAft>
                <a:defRPr sz="1600" b="1">
                  <a:solidFill>
                    <a:schemeClr val="tx1"/>
                  </a:solidFill>
                  <a:latin typeface="Arial" charset="0"/>
                </a:defRPr>
              </a:lvl8pPr>
              <a:lvl9pPr marL="3886200" indent="-228600" algn="ctr" defTabSz="895350" eaLnBrk="0" fontAlgn="base" hangingPunct="0">
                <a:spcBef>
                  <a:spcPct val="0"/>
                </a:spcBef>
                <a:spcAft>
                  <a:spcPct val="0"/>
                </a:spcAft>
                <a:defRPr sz="1600" b="1">
                  <a:solidFill>
                    <a:schemeClr val="tx1"/>
                  </a:solidFill>
                  <a:latin typeface="Arial" charset="0"/>
                </a:defRPr>
              </a:lvl9pPr>
            </a:lstStyle>
            <a:p>
              <a:pPr algn="l" eaLnBrk="1" hangingPunct="1">
                <a:defRPr/>
              </a:pPr>
              <a:r>
                <a:rPr lang="en-GB" altLang="en-US" b="0" dirty="0">
                  <a:ea typeface="+mn-ea"/>
                </a:rPr>
                <a:t>Unit of measure</a:t>
              </a:r>
            </a:p>
          </p:txBody>
        </p:sp>
        <p:sp>
          <p:nvSpPr>
            <p:cNvPr id="1036" name="McK Footnote" hidden="1"/>
            <p:cNvSpPr txBox="1">
              <a:spLocks noChangeArrowheads="1"/>
            </p:cNvSpPr>
            <p:nvPr userDrawn="1"/>
          </p:nvSpPr>
          <p:spPr bwMode="gray">
            <a:xfrm>
              <a:off x="79" y="3964"/>
              <a:ext cx="5145"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574675" indent="-574675" defTabSz="895350">
                <a:tabLst>
                  <a:tab pos="533400" algn="r"/>
                </a:tabLst>
                <a:defRPr sz="1600" b="1">
                  <a:solidFill>
                    <a:schemeClr val="tx1"/>
                  </a:solidFill>
                  <a:latin typeface="Arial" charset="0"/>
                </a:defRPr>
              </a:lvl1pPr>
              <a:lvl2pPr marL="742950" indent="-285750" defTabSz="895350">
                <a:tabLst>
                  <a:tab pos="533400" algn="r"/>
                </a:tabLst>
                <a:defRPr sz="1600" b="1">
                  <a:solidFill>
                    <a:schemeClr val="tx1"/>
                  </a:solidFill>
                  <a:latin typeface="Arial" charset="0"/>
                </a:defRPr>
              </a:lvl2pPr>
              <a:lvl3pPr marL="1143000" indent="-228600" defTabSz="895350">
                <a:tabLst>
                  <a:tab pos="533400" algn="r"/>
                </a:tabLst>
                <a:defRPr sz="1600" b="1">
                  <a:solidFill>
                    <a:schemeClr val="tx1"/>
                  </a:solidFill>
                  <a:latin typeface="Arial" charset="0"/>
                </a:defRPr>
              </a:lvl3pPr>
              <a:lvl4pPr marL="1600200" indent="-228600" defTabSz="895350">
                <a:tabLst>
                  <a:tab pos="533400" algn="r"/>
                </a:tabLst>
                <a:defRPr sz="1600" b="1">
                  <a:solidFill>
                    <a:schemeClr val="tx1"/>
                  </a:solidFill>
                  <a:latin typeface="Arial" charset="0"/>
                </a:defRPr>
              </a:lvl4pPr>
              <a:lvl5pPr marL="2057400" indent="-228600" defTabSz="895350">
                <a:tabLst>
                  <a:tab pos="533400" algn="r"/>
                </a:tabLst>
                <a:defRPr sz="1600" b="1">
                  <a:solidFill>
                    <a:schemeClr val="tx1"/>
                  </a:solidFill>
                  <a:latin typeface="Arial" charset="0"/>
                </a:defRPr>
              </a:lvl5pPr>
              <a:lvl6pPr marL="2514600" indent="-228600" algn="ctr" defTabSz="895350" eaLnBrk="0" fontAlgn="base" hangingPunct="0">
                <a:spcBef>
                  <a:spcPct val="0"/>
                </a:spcBef>
                <a:spcAft>
                  <a:spcPct val="0"/>
                </a:spcAft>
                <a:tabLst>
                  <a:tab pos="533400" algn="r"/>
                </a:tabLst>
                <a:defRPr sz="1600" b="1">
                  <a:solidFill>
                    <a:schemeClr val="tx1"/>
                  </a:solidFill>
                  <a:latin typeface="Arial" charset="0"/>
                </a:defRPr>
              </a:lvl6pPr>
              <a:lvl7pPr marL="2971800" indent="-228600" algn="ctr" defTabSz="895350" eaLnBrk="0" fontAlgn="base" hangingPunct="0">
                <a:spcBef>
                  <a:spcPct val="0"/>
                </a:spcBef>
                <a:spcAft>
                  <a:spcPct val="0"/>
                </a:spcAft>
                <a:tabLst>
                  <a:tab pos="533400" algn="r"/>
                </a:tabLst>
                <a:defRPr sz="1600" b="1">
                  <a:solidFill>
                    <a:schemeClr val="tx1"/>
                  </a:solidFill>
                  <a:latin typeface="Arial" charset="0"/>
                </a:defRPr>
              </a:lvl7pPr>
              <a:lvl8pPr marL="3429000" indent="-228600" algn="ctr" defTabSz="895350" eaLnBrk="0" fontAlgn="base" hangingPunct="0">
                <a:spcBef>
                  <a:spcPct val="0"/>
                </a:spcBef>
                <a:spcAft>
                  <a:spcPct val="0"/>
                </a:spcAft>
                <a:tabLst>
                  <a:tab pos="533400" algn="r"/>
                </a:tabLst>
                <a:defRPr sz="1600" b="1">
                  <a:solidFill>
                    <a:schemeClr val="tx1"/>
                  </a:solidFill>
                  <a:latin typeface="Arial" charset="0"/>
                </a:defRPr>
              </a:lvl8pPr>
              <a:lvl9pPr marL="3886200" indent="-228600" algn="ctr" defTabSz="895350" eaLnBrk="0" fontAlgn="base" hangingPunct="0">
                <a:spcBef>
                  <a:spcPct val="0"/>
                </a:spcBef>
                <a:spcAft>
                  <a:spcPct val="0"/>
                </a:spcAft>
                <a:tabLst>
                  <a:tab pos="533400" algn="r"/>
                </a:tabLst>
                <a:defRPr sz="1600" b="1">
                  <a:solidFill>
                    <a:schemeClr val="tx1"/>
                  </a:solidFill>
                  <a:latin typeface="Arial" charset="0"/>
                </a:defRPr>
              </a:lvl9pPr>
            </a:lstStyle>
            <a:p>
              <a:pPr algn="l" eaLnBrk="1" hangingPunct="1">
                <a:defRPr/>
              </a:pPr>
              <a:r>
                <a:rPr lang="en-GB" altLang="en-US" sz="1200" b="0" dirty="0">
                  <a:solidFill>
                    <a:srgbClr val="000000"/>
                  </a:solidFill>
                  <a:ea typeface="+mn-ea"/>
                </a:rPr>
                <a:t>	*	Footnote</a:t>
              </a:r>
            </a:p>
            <a:p>
              <a:pPr algn="l" eaLnBrk="1" hangingPunct="1">
                <a:spcBef>
                  <a:spcPct val="20000"/>
                </a:spcBef>
                <a:defRPr/>
              </a:pPr>
              <a:r>
                <a:rPr lang="en-GB" altLang="en-US" sz="1200" b="0" dirty="0">
                  <a:solidFill>
                    <a:srgbClr val="000000"/>
                  </a:solidFill>
                  <a:ea typeface="+mn-ea"/>
                </a:rPr>
                <a:t> Quelle:		Source</a:t>
              </a:r>
            </a:p>
          </p:txBody>
        </p:sp>
      </p:grpSp>
      <p:sp>
        <p:nvSpPr>
          <p:cNvPr id="1030" name="Working Draft" hidden="1"/>
          <p:cNvSpPr txBox="1">
            <a:spLocks noChangeArrowheads="1"/>
          </p:cNvSpPr>
          <p:nvPr/>
        </p:nvSpPr>
        <p:spPr bwMode="gray">
          <a:xfrm rot="5400000">
            <a:off x="8031957" y="2713831"/>
            <a:ext cx="1719262"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en-US" altLang="en-US" sz="600" b="0" dirty="0">
                <a:ea typeface="+mn-ea"/>
              </a:rPr>
              <a:t>Working Draft - Last Modified 3/6/2006 1:10:35 PM</a:t>
            </a:r>
            <a:endParaRPr lang="en-GB" altLang="en-US" sz="600" b="0" dirty="0">
              <a:ea typeface="+mn-ea"/>
            </a:endParaRPr>
          </a:p>
        </p:txBody>
      </p:sp>
      <p:sp>
        <p:nvSpPr>
          <p:cNvPr id="1031" name="Printed" hidden="1"/>
          <p:cNvSpPr txBox="1">
            <a:spLocks noChangeArrowheads="1"/>
          </p:cNvSpPr>
          <p:nvPr/>
        </p:nvSpPr>
        <p:spPr bwMode="gray">
          <a:xfrm rot="5400000">
            <a:off x="8383588" y="4244975"/>
            <a:ext cx="10160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eaLnBrk="1" hangingPunct="1">
              <a:defRPr/>
            </a:pPr>
            <a:r>
              <a:rPr lang="en-GB" altLang="en-US" sz="600" b="0" dirty="0">
                <a:ea typeface="+mn-ea"/>
              </a:rPr>
              <a:t>Printed 3/6/2006 11:57:54 AM</a:t>
            </a:r>
          </a:p>
        </p:txBody>
      </p:sp>
      <p:sp>
        <p:nvSpPr>
          <p:cNvPr id="1032" name="McK Large Footnote" hidden="1"/>
          <p:cNvSpPr txBox="1">
            <a:spLocks noChangeArrowheads="1"/>
          </p:cNvSpPr>
          <p:nvPr/>
        </p:nvSpPr>
        <p:spPr bwMode="gray">
          <a:xfrm>
            <a:off x="125413" y="5562600"/>
            <a:ext cx="8167687"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574675" indent="-574675" defTabSz="895350">
              <a:tabLst>
                <a:tab pos="533400" algn="r"/>
              </a:tabLst>
              <a:defRPr sz="1600" b="1">
                <a:solidFill>
                  <a:schemeClr val="tx1"/>
                </a:solidFill>
                <a:latin typeface="Arial" charset="0"/>
              </a:defRPr>
            </a:lvl1pPr>
            <a:lvl2pPr marL="742950" indent="-285750" defTabSz="895350">
              <a:tabLst>
                <a:tab pos="533400" algn="r"/>
              </a:tabLst>
              <a:defRPr sz="1600" b="1">
                <a:solidFill>
                  <a:schemeClr val="tx1"/>
                </a:solidFill>
                <a:latin typeface="Arial" charset="0"/>
              </a:defRPr>
            </a:lvl2pPr>
            <a:lvl3pPr marL="1143000" indent="-228600" defTabSz="895350">
              <a:tabLst>
                <a:tab pos="533400" algn="r"/>
              </a:tabLst>
              <a:defRPr sz="1600" b="1">
                <a:solidFill>
                  <a:schemeClr val="tx1"/>
                </a:solidFill>
                <a:latin typeface="Arial" charset="0"/>
              </a:defRPr>
            </a:lvl3pPr>
            <a:lvl4pPr marL="1600200" indent="-228600" defTabSz="895350">
              <a:tabLst>
                <a:tab pos="533400" algn="r"/>
              </a:tabLst>
              <a:defRPr sz="1600" b="1">
                <a:solidFill>
                  <a:schemeClr val="tx1"/>
                </a:solidFill>
                <a:latin typeface="Arial" charset="0"/>
              </a:defRPr>
            </a:lvl4pPr>
            <a:lvl5pPr marL="2057400" indent="-228600" defTabSz="895350">
              <a:tabLst>
                <a:tab pos="533400" algn="r"/>
              </a:tabLst>
              <a:defRPr sz="1600" b="1">
                <a:solidFill>
                  <a:schemeClr val="tx1"/>
                </a:solidFill>
                <a:latin typeface="Arial" charset="0"/>
              </a:defRPr>
            </a:lvl5pPr>
            <a:lvl6pPr marL="2514600" indent="-228600" algn="ctr" defTabSz="895350" eaLnBrk="0" fontAlgn="base" hangingPunct="0">
              <a:spcBef>
                <a:spcPct val="0"/>
              </a:spcBef>
              <a:spcAft>
                <a:spcPct val="0"/>
              </a:spcAft>
              <a:tabLst>
                <a:tab pos="533400" algn="r"/>
              </a:tabLst>
              <a:defRPr sz="1600" b="1">
                <a:solidFill>
                  <a:schemeClr val="tx1"/>
                </a:solidFill>
                <a:latin typeface="Arial" charset="0"/>
              </a:defRPr>
            </a:lvl6pPr>
            <a:lvl7pPr marL="2971800" indent="-228600" algn="ctr" defTabSz="895350" eaLnBrk="0" fontAlgn="base" hangingPunct="0">
              <a:spcBef>
                <a:spcPct val="0"/>
              </a:spcBef>
              <a:spcAft>
                <a:spcPct val="0"/>
              </a:spcAft>
              <a:tabLst>
                <a:tab pos="533400" algn="r"/>
              </a:tabLst>
              <a:defRPr sz="1600" b="1">
                <a:solidFill>
                  <a:schemeClr val="tx1"/>
                </a:solidFill>
                <a:latin typeface="Arial" charset="0"/>
              </a:defRPr>
            </a:lvl7pPr>
            <a:lvl8pPr marL="3429000" indent="-228600" algn="ctr" defTabSz="895350" eaLnBrk="0" fontAlgn="base" hangingPunct="0">
              <a:spcBef>
                <a:spcPct val="0"/>
              </a:spcBef>
              <a:spcAft>
                <a:spcPct val="0"/>
              </a:spcAft>
              <a:tabLst>
                <a:tab pos="533400" algn="r"/>
              </a:tabLst>
              <a:defRPr sz="1600" b="1">
                <a:solidFill>
                  <a:schemeClr val="tx1"/>
                </a:solidFill>
                <a:latin typeface="Arial" charset="0"/>
              </a:defRPr>
            </a:lvl8pPr>
            <a:lvl9pPr marL="3886200" indent="-228600" algn="ctr" defTabSz="895350" eaLnBrk="0" fontAlgn="base" hangingPunct="0">
              <a:spcBef>
                <a:spcPct val="0"/>
              </a:spcBef>
              <a:spcAft>
                <a:spcPct val="0"/>
              </a:spcAft>
              <a:tabLst>
                <a:tab pos="533400" algn="r"/>
              </a:tabLst>
              <a:defRPr sz="1600" b="1">
                <a:solidFill>
                  <a:schemeClr val="tx1"/>
                </a:solidFill>
                <a:latin typeface="Arial" charset="0"/>
              </a:defRPr>
            </a:lvl9pPr>
          </a:lstStyle>
          <a:p>
            <a:pPr algn="l" eaLnBrk="1" hangingPunct="1">
              <a:defRPr/>
            </a:pPr>
            <a:r>
              <a:rPr lang="en-GB" altLang="en-US" sz="1200" b="0" dirty="0">
                <a:solidFill>
                  <a:srgbClr val="000000"/>
                </a:solidFill>
                <a:ea typeface="+mn-ea"/>
              </a:rPr>
              <a:t>	1	Footnote</a:t>
            </a:r>
          </a:p>
          <a:p>
            <a:pPr algn="l" eaLnBrk="1" hangingPunct="1">
              <a:defRPr/>
            </a:pPr>
            <a:r>
              <a:rPr lang="en-GB" altLang="en-US" sz="1200" b="0" dirty="0">
                <a:solidFill>
                  <a:srgbClr val="000000"/>
                </a:solidFill>
                <a:ea typeface="+mn-ea"/>
              </a:rPr>
              <a:t>	2	Footnote</a:t>
            </a:r>
          </a:p>
          <a:p>
            <a:pPr algn="l" eaLnBrk="1" hangingPunct="1">
              <a:defRPr/>
            </a:pPr>
            <a:r>
              <a:rPr lang="en-GB" altLang="en-US" sz="1200" b="0" dirty="0">
                <a:solidFill>
                  <a:srgbClr val="000000"/>
                </a:solidFill>
                <a:ea typeface="+mn-ea"/>
              </a:rPr>
              <a:t>	3	Footnote</a:t>
            </a:r>
          </a:p>
          <a:p>
            <a:pPr algn="l" eaLnBrk="1" hangingPunct="1">
              <a:defRPr/>
            </a:pPr>
            <a:r>
              <a:rPr lang="en-GB" altLang="en-US" sz="1200" b="0" dirty="0">
                <a:solidFill>
                  <a:srgbClr val="000000"/>
                </a:solidFill>
                <a:ea typeface="+mn-ea"/>
              </a:rPr>
              <a:t>	4	Footnote</a:t>
            </a:r>
          </a:p>
          <a:p>
            <a:pPr algn="l" eaLnBrk="1" hangingPunct="1">
              <a:defRPr/>
            </a:pPr>
            <a:r>
              <a:rPr lang="en-GB" altLang="en-US" sz="1200" b="0" dirty="0">
                <a:solidFill>
                  <a:srgbClr val="000000"/>
                </a:solidFill>
                <a:ea typeface="+mn-ea"/>
              </a:rPr>
              <a:t>	5	Footnote</a:t>
            </a:r>
          </a:p>
          <a:p>
            <a:pPr algn="l" eaLnBrk="1" hangingPunct="1">
              <a:spcBef>
                <a:spcPct val="20000"/>
              </a:spcBef>
              <a:defRPr/>
            </a:pPr>
            <a:r>
              <a:rPr lang="en-GB" altLang="en-US" sz="1200" b="0" dirty="0">
                <a:solidFill>
                  <a:srgbClr val="000000"/>
                </a:solidFill>
                <a:ea typeface="+mn-ea"/>
              </a:rPr>
              <a:t> Quelle:		Source</a:t>
            </a:r>
          </a:p>
        </p:txBody>
      </p:sp>
      <p:sp>
        <p:nvSpPr>
          <p:cNvPr id="1033" name="pg num"/>
          <p:cNvSpPr>
            <a:spLocks noChangeArrowheads="1"/>
          </p:cNvSpPr>
          <p:nvPr/>
        </p:nvSpPr>
        <p:spPr bwMode="gray">
          <a:xfrm>
            <a:off x="523875" y="6477196"/>
            <a:ext cx="202936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95350">
              <a:defRPr sz="1600" b="1">
                <a:solidFill>
                  <a:schemeClr val="tx1"/>
                </a:solidFill>
                <a:latin typeface="Arial" pitchFamily="34" charset="0"/>
                <a:ea typeface="ＭＳ Ｐゴシック" pitchFamily="34" charset="-128"/>
              </a:defRPr>
            </a:lvl1pPr>
            <a:lvl2pPr marL="742950" indent="-285750" defTabSz="895350">
              <a:defRPr sz="1600" b="1">
                <a:solidFill>
                  <a:schemeClr val="tx1"/>
                </a:solidFill>
                <a:latin typeface="Arial" pitchFamily="34" charset="0"/>
                <a:ea typeface="ＭＳ Ｐゴシック" pitchFamily="34" charset="-128"/>
              </a:defRPr>
            </a:lvl2pPr>
            <a:lvl3pPr marL="1143000" indent="-228600" defTabSz="895350">
              <a:defRPr sz="1600" b="1">
                <a:solidFill>
                  <a:schemeClr val="tx1"/>
                </a:solidFill>
                <a:latin typeface="Arial" pitchFamily="34" charset="0"/>
                <a:ea typeface="ＭＳ Ｐゴシック" pitchFamily="34" charset="-128"/>
              </a:defRPr>
            </a:lvl3pPr>
            <a:lvl4pPr marL="1600200" indent="-228600" defTabSz="895350">
              <a:defRPr sz="1600" b="1">
                <a:solidFill>
                  <a:schemeClr val="tx1"/>
                </a:solidFill>
                <a:latin typeface="Arial" pitchFamily="34" charset="0"/>
                <a:ea typeface="ＭＳ Ｐゴシック" pitchFamily="34" charset="-128"/>
              </a:defRPr>
            </a:lvl4pPr>
            <a:lvl5pPr marL="2057400" indent="-228600" defTabSz="895350">
              <a:defRPr sz="1600" b="1">
                <a:solidFill>
                  <a:schemeClr val="tx1"/>
                </a:solidFill>
                <a:latin typeface="Arial" pitchFamily="34" charset="0"/>
                <a:ea typeface="ＭＳ Ｐゴシック" pitchFamily="34" charset="-128"/>
              </a:defRPr>
            </a:lvl5pPr>
            <a:lvl6pPr marL="2514600" indent="-228600" algn="ctr" defTabSz="895350"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defTabSz="895350"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defTabSz="895350"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defTabSz="895350"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gn="l" eaLnBrk="1" hangingPunct="1">
              <a:defRPr/>
            </a:pPr>
            <a:r>
              <a:rPr lang="en-GB" altLang="en-US" sz="900" b="0" dirty="0">
                <a:solidFill>
                  <a:schemeClr val="accent2"/>
                </a:solidFill>
                <a:cs typeface="Arial" pitchFamily="34" charset="0"/>
              </a:rPr>
              <a:t>© FaMAS GmbH 2019</a:t>
            </a:r>
            <a:endParaRPr lang="en-GB" altLang="en-US" sz="900" b="0" dirty="0">
              <a:solidFill>
                <a:schemeClr val="accent2"/>
              </a:solidFill>
            </a:endParaRPr>
          </a:p>
        </p:txBody>
      </p:sp>
      <p:pic>
        <p:nvPicPr>
          <p:cNvPr id="1034" name="Picture 13" descr="logo_famas"/>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7511257" y="184670"/>
            <a:ext cx="9112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hteck 1"/>
          <p:cNvSpPr/>
          <p:nvPr userDrawn="1"/>
        </p:nvSpPr>
        <p:spPr>
          <a:xfrm>
            <a:off x="7989578" y="6477196"/>
            <a:ext cx="442429" cy="138499"/>
          </a:xfrm>
          <a:prstGeom prst="rect">
            <a:avLst/>
          </a:prstGeom>
        </p:spPr>
        <p:txBody>
          <a:bodyPr wrap="none" lIns="0" tIns="0" rIns="0" bIns="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en-US" sz="900" b="0" i="0" u="none" strike="noStrike" kern="1200" cap="none" spc="0" normalizeH="0" baseline="0" noProof="0" dirty="0">
                <a:ln>
                  <a:noFill/>
                </a:ln>
                <a:solidFill>
                  <a:schemeClr val="accent2"/>
                </a:solidFill>
                <a:effectLst/>
                <a:uLnTx/>
                <a:uFillTx/>
                <a:latin typeface="Arial" charset="0"/>
                <a:ea typeface="ＭＳ Ｐゴシック" pitchFamily="34" charset="-128"/>
                <a:cs typeface="Arial" pitchFamily="34" charset="0"/>
              </a:rPr>
              <a:t>Page </a:t>
            </a:r>
            <a:fld id="{097064DD-1431-4826-AA53-B71E5746898E}" type="slidenum">
              <a:rPr kumimoji="0" lang="de-DE" altLang="en-US" sz="900" b="0" i="0" u="none" strike="noStrike" kern="1200" cap="none" spc="0" normalizeH="0" baseline="0" noProof="0" smtClean="0">
                <a:ln>
                  <a:noFill/>
                </a:ln>
                <a:solidFill>
                  <a:schemeClr val="accent2"/>
                </a:solidFill>
                <a:effectLst/>
                <a:uLnTx/>
                <a:uFillTx/>
                <a:latin typeface="Arial" charset="0"/>
                <a:ea typeface="ＭＳ Ｐゴシック" pitchFamily="34" charset="-128"/>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‹Nr.›</a:t>
            </a:fld>
            <a:endParaRPr kumimoji="0" lang="de-DE" altLang="en-US" sz="900" b="0" i="0" u="none" strike="noStrike" kern="1200" cap="none" spc="0" normalizeH="0" baseline="0" noProof="0" dirty="0">
              <a:ln>
                <a:noFill/>
              </a:ln>
              <a:solidFill>
                <a:schemeClr val="accent2"/>
              </a:solidFill>
              <a:effectLst/>
              <a:uLnTx/>
              <a:uFillTx/>
              <a:latin typeface="Arial" charset="0"/>
              <a:ea typeface="ＭＳ Ｐゴシック" pitchFamily="34" charset="-128"/>
              <a:cs typeface="+mn-cs"/>
            </a:endParaRPr>
          </a:p>
        </p:txBody>
      </p:sp>
      <p:cxnSp>
        <p:nvCxnSpPr>
          <p:cNvPr id="16" name="Gerade Verbindung 15"/>
          <p:cNvCxnSpPr/>
          <p:nvPr userDrawn="1"/>
        </p:nvCxnSpPr>
        <p:spPr bwMode="auto">
          <a:xfrm>
            <a:off x="0" y="959894"/>
            <a:ext cx="8961438" cy="0"/>
          </a:xfrm>
          <a:prstGeom prst="line">
            <a:avLst/>
          </a:prstGeom>
          <a:solidFill>
            <a:schemeClr val="accent1"/>
          </a:solidFill>
          <a:ln w="9525" cap="flat" cmpd="sng" algn="ctr">
            <a:solidFill>
              <a:schemeClr val="accent2"/>
            </a:solidFill>
            <a:prstDash val="solid"/>
            <a:round/>
            <a:headEnd type="none" w="med" len="med"/>
            <a:tailEnd type="none" w="med" len="med"/>
          </a:ln>
          <a:effectLst/>
        </p:spPr>
      </p:cxnSp>
      <p:cxnSp>
        <p:nvCxnSpPr>
          <p:cNvPr id="17" name="Gerade Verbindung 16"/>
          <p:cNvCxnSpPr/>
          <p:nvPr userDrawn="1"/>
        </p:nvCxnSpPr>
        <p:spPr bwMode="auto">
          <a:xfrm>
            <a:off x="0" y="6376988"/>
            <a:ext cx="8961438" cy="0"/>
          </a:xfrm>
          <a:prstGeom prst="line">
            <a:avLst/>
          </a:prstGeom>
          <a:solidFill>
            <a:schemeClr val="accent1"/>
          </a:solidFill>
          <a:ln w="9525" cap="flat" cmpd="sng" algn="ctr">
            <a:solidFill>
              <a:schemeClr val="accent2"/>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975" r:id="rId1"/>
    <p:sldLayoutId id="2147483953" r:id="rId2"/>
    <p:sldLayoutId id="2147483954" r:id="rId3"/>
    <p:sldLayoutId id="2147483977" r:id="rId4"/>
  </p:sldLayoutIdLst>
  <p:transition>
    <p:fade/>
  </p:transition>
  <p:hf hdr="0" ftr="0" dt="0"/>
  <p:txStyles>
    <p:titleStyle>
      <a:lvl1pPr algn="l" defTabSz="895350" rtl="0" eaLnBrk="0" fontAlgn="base" hangingPunct="0">
        <a:spcBef>
          <a:spcPct val="0"/>
        </a:spcBef>
        <a:spcAft>
          <a:spcPct val="0"/>
        </a:spcAft>
        <a:defRPr sz="2000" b="1">
          <a:solidFill>
            <a:schemeClr val="tx1"/>
          </a:solidFill>
          <a:latin typeface="+mj-lt"/>
          <a:ea typeface="ＭＳ Ｐゴシック" charset="0"/>
          <a:cs typeface="ＭＳ Ｐゴシック" charset="0"/>
        </a:defRPr>
      </a:lvl1pPr>
      <a:lvl2pPr algn="l" defTabSz="895350" rtl="0" eaLnBrk="0" fontAlgn="base" hangingPunct="0">
        <a:spcBef>
          <a:spcPct val="0"/>
        </a:spcBef>
        <a:spcAft>
          <a:spcPct val="0"/>
        </a:spcAft>
        <a:defRPr sz="2000" b="1">
          <a:solidFill>
            <a:schemeClr val="bg1"/>
          </a:solidFill>
          <a:latin typeface="Arial" charset="0"/>
          <a:ea typeface="ＭＳ Ｐゴシック" charset="0"/>
          <a:cs typeface="ＭＳ Ｐゴシック" charset="0"/>
        </a:defRPr>
      </a:lvl2pPr>
      <a:lvl3pPr algn="l" defTabSz="895350" rtl="0" eaLnBrk="0" fontAlgn="base" hangingPunct="0">
        <a:spcBef>
          <a:spcPct val="0"/>
        </a:spcBef>
        <a:spcAft>
          <a:spcPct val="0"/>
        </a:spcAft>
        <a:defRPr sz="2000" b="1">
          <a:solidFill>
            <a:schemeClr val="bg1"/>
          </a:solidFill>
          <a:latin typeface="Arial" charset="0"/>
          <a:ea typeface="ＭＳ Ｐゴシック" charset="0"/>
          <a:cs typeface="ＭＳ Ｐゴシック" charset="0"/>
        </a:defRPr>
      </a:lvl3pPr>
      <a:lvl4pPr algn="l" defTabSz="895350" rtl="0" eaLnBrk="0" fontAlgn="base" hangingPunct="0">
        <a:spcBef>
          <a:spcPct val="0"/>
        </a:spcBef>
        <a:spcAft>
          <a:spcPct val="0"/>
        </a:spcAft>
        <a:defRPr sz="2000" b="1">
          <a:solidFill>
            <a:schemeClr val="bg1"/>
          </a:solidFill>
          <a:latin typeface="Arial" charset="0"/>
          <a:ea typeface="ＭＳ Ｐゴシック" charset="0"/>
          <a:cs typeface="ＭＳ Ｐゴシック" charset="0"/>
        </a:defRPr>
      </a:lvl4pPr>
      <a:lvl5pPr algn="l" defTabSz="895350" rtl="0" eaLnBrk="0" fontAlgn="base" hangingPunct="0">
        <a:spcBef>
          <a:spcPct val="0"/>
        </a:spcBef>
        <a:spcAft>
          <a:spcPct val="0"/>
        </a:spcAft>
        <a:defRPr sz="2000" b="1">
          <a:solidFill>
            <a:schemeClr val="bg1"/>
          </a:solidFill>
          <a:latin typeface="Arial" charset="0"/>
          <a:ea typeface="ＭＳ Ｐゴシック" charset="0"/>
          <a:cs typeface="ＭＳ Ｐゴシック" charset="0"/>
        </a:defRPr>
      </a:lvl5pPr>
      <a:lvl6pPr marL="457200" algn="l" defTabSz="895350" rtl="0" fontAlgn="base">
        <a:spcBef>
          <a:spcPct val="0"/>
        </a:spcBef>
        <a:spcAft>
          <a:spcPct val="0"/>
        </a:spcAft>
        <a:defRPr sz="2000" b="1">
          <a:solidFill>
            <a:schemeClr val="bg1"/>
          </a:solidFill>
          <a:latin typeface="Arial" charset="0"/>
        </a:defRPr>
      </a:lvl6pPr>
      <a:lvl7pPr marL="914400" algn="l" defTabSz="895350" rtl="0" fontAlgn="base">
        <a:spcBef>
          <a:spcPct val="0"/>
        </a:spcBef>
        <a:spcAft>
          <a:spcPct val="0"/>
        </a:spcAft>
        <a:defRPr sz="2000" b="1">
          <a:solidFill>
            <a:schemeClr val="bg1"/>
          </a:solidFill>
          <a:latin typeface="Arial" charset="0"/>
        </a:defRPr>
      </a:lvl7pPr>
      <a:lvl8pPr marL="1371600" algn="l" defTabSz="895350" rtl="0" fontAlgn="base">
        <a:spcBef>
          <a:spcPct val="0"/>
        </a:spcBef>
        <a:spcAft>
          <a:spcPct val="0"/>
        </a:spcAft>
        <a:defRPr sz="2000" b="1">
          <a:solidFill>
            <a:schemeClr val="bg1"/>
          </a:solidFill>
          <a:latin typeface="Arial" charset="0"/>
        </a:defRPr>
      </a:lvl8pPr>
      <a:lvl9pPr marL="1828800" algn="l" defTabSz="895350" rtl="0" fontAlgn="base">
        <a:spcBef>
          <a:spcPct val="0"/>
        </a:spcBef>
        <a:spcAft>
          <a:spcPct val="0"/>
        </a:spcAft>
        <a:defRPr sz="2000" b="1">
          <a:solidFill>
            <a:schemeClr val="bg1"/>
          </a:solidFill>
          <a:latin typeface="Arial" charset="0"/>
        </a:defRPr>
      </a:lvl9pPr>
    </p:titleStyle>
    <p:bodyStyle>
      <a:lvl1pPr marL="0" indent="0" algn="l" defTabSz="895350" rtl="0" eaLnBrk="0" fontAlgn="base" hangingPunct="0">
        <a:spcBef>
          <a:spcPct val="0"/>
        </a:spcBef>
        <a:spcAft>
          <a:spcPct val="0"/>
        </a:spcAft>
        <a:buSzPct val="120000"/>
        <a:buFontTx/>
        <a:buNone/>
        <a:defRPr sz="1600" b="1">
          <a:solidFill>
            <a:schemeClr val="tx1"/>
          </a:solidFill>
          <a:latin typeface="+mn-lt"/>
          <a:ea typeface="ＭＳ Ｐゴシック" charset="0"/>
          <a:cs typeface="ＭＳ Ｐゴシック" charset="0"/>
        </a:defRPr>
      </a:lvl1pPr>
      <a:lvl2pPr marL="207963" indent="-206375" algn="l" defTabSz="895350" rtl="0" eaLnBrk="0" fontAlgn="base" hangingPunct="0">
        <a:spcBef>
          <a:spcPct val="0"/>
        </a:spcBef>
        <a:spcAft>
          <a:spcPct val="0"/>
        </a:spcAft>
        <a:buClr>
          <a:schemeClr val="accent4"/>
        </a:buClr>
        <a:buSzPct val="80000"/>
        <a:buFont typeface="Wingdings" pitchFamily="2" charset="2"/>
        <a:buChar char="o"/>
        <a:defRPr sz="1600">
          <a:solidFill>
            <a:schemeClr val="tx1"/>
          </a:solidFill>
          <a:latin typeface="+mn-lt"/>
          <a:ea typeface="ＭＳ Ｐゴシック" charset="0"/>
        </a:defRPr>
      </a:lvl2pPr>
      <a:lvl3pPr marL="358775" indent="-149225" algn="l" defTabSz="895350" rtl="0" eaLnBrk="0" fontAlgn="base" hangingPunct="0">
        <a:spcBef>
          <a:spcPct val="0"/>
        </a:spcBef>
        <a:spcAft>
          <a:spcPct val="0"/>
        </a:spcAft>
        <a:buChar char="–"/>
        <a:defRPr sz="1600">
          <a:solidFill>
            <a:schemeClr val="tx1"/>
          </a:solidFill>
          <a:latin typeface="+mn-lt"/>
          <a:ea typeface="ＭＳ Ｐゴシック" charset="0"/>
        </a:defRPr>
      </a:lvl3pPr>
      <a:lvl4pPr marL="495300" indent="-134938" algn="l" defTabSz="895350" rtl="0" eaLnBrk="0" fontAlgn="base" hangingPunct="0">
        <a:spcBef>
          <a:spcPct val="0"/>
        </a:spcBef>
        <a:spcAft>
          <a:spcPct val="0"/>
        </a:spcAft>
        <a:buSzPct val="89000"/>
        <a:buChar char="•"/>
        <a:defRPr sz="1600">
          <a:solidFill>
            <a:schemeClr val="tx1"/>
          </a:solidFill>
          <a:latin typeface="+mn-lt"/>
          <a:ea typeface="ＭＳ Ｐゴシック" charset="0"/>
        </a:defRPr>
      </a:lvl4pPr>
      <a:lvl5pPr marL="646113" indent="-149225" algn="l" defTabSz="895350" rtl="0" eaLnBrk="0" fontAlgn="base" hangingPunct="0">
        <a:spcBef>
          <a:spcPct val="0"/>
        </a:spcBef>
        <a:spcAft>
          <a:spcPct val="0"/>
        </a:spcAft>
        <a:buSzPct val="75000"/>
        <a:buChar char="–"/>
        <a:defRPr sz="1600">
          <a:solidFill>
            <a:schemeClr val="tx1"/>
          </a:solidFill>
          <a:latin typeface="+mn-lt"/>
          <a:ea typeface="ＭＳ Ｐゴシック" charset="0"/>
        </a:defRPr>
      </a:lvl5pPr>
      <a:lvl6pPr marL="1103313" indent="-149225" algn="l" defTabSz="895350" rtl="0" fontAlgn="base">
        <a:spcBef>
          <a:spcPct val="0"/>
        </a:spcBef>
        <a:spcAft>
          <a:spcPct val="0"/>
        </a:spcAft>
        <a:buSzPct val="75000"/>
        <a:buChar char="–"/>
        <a:defRPr sz="1600">
          <a:solidFill>
            <a:schemeClr val="tx1"/>
          </a:solidFill>
          <a:latin typeface="+mn-lt"/>
        </a:defRPr>
      </a:lvl6pPr>
      <a:lvl7pPr marL="1560513" indent="-149225" algn="l" defTabSz="895350" rtl="0" fontAlgn="base">
        <a:spcBef>
          <a:spcPct val="0"/>
        </a:spcBef>
        <a:spcAft>
          <a:spcPct val="0"/>
        </a:spcAft>
        <a:buSzPct val="75000"/>
        <a:buChar char="–"/>
        <a:defRPr sz="1600">
          <a:solidFill>
            <a:schemeClr val="tx1"/>
          </a:solidFill>
          <a:latin typeface="+mn-lt"/>
        </a:defRPr>
      </a:lvl7pPr>
      <a:lvl8pPr marL="2017713" indent="-149225" algn="l" defTabSz="895350" rtl="0" fontAlgn="base">
        <a:spcBef>
          <a:spcPct val="0"/>
        </a:spcBef>
        <a:spcAft>
          <a:spcPct val="0"/>
        </a:spcAft>
        <a:buSzPct val="75000"/>
        <a:buChar char="–"/>
        <a:defRPr sz="1600">
          <a:solidFill>
            <a:schemeClr val="tx1"/>
          </a:solidFill>
          <a:latin typeface="+mn-lt"/>
        </a:defRPr>
      </a:lvl8pPr>
      <a:lvl9pPr marL="2474913" indent="-149225" algn="l" defTabSz="895350" rtl="0" fontAlgn="base">
        <a:spcBef>
          <a:spcPct val="0"/>
        </a:spcBef>
        <a:spcAft>
          <a:spcPct val="0"/>
        </a:spcAft>
        <a:buSzPct val="7500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879600" y="3677434"/>
            <a:ext cx="5197475" cy="477054"/>
          </a:xfrm>
        </p:spPr>
        <p:txBody>
          <a:bodyPr/>
          <a:lstStyle/>
          <a:p>
            <a:pPr lvl="0"/>
            <a:r>
              <a:rPr lang="en-US" altLang="de-DE" dirty="0">
                <a:ea typeface="ＭＳ Ｐゴシック" pitchFamily="34" charset="-128"/>
              </a:rPr>
              <a:t>FaMAS</a:t>
            </a:r>
            <a:endParaRPr lang="de-DE" dirty="0"/>
          </a:p>
        </p:txBody>
      </p:sp>
      <p:sp>
        <p:nvSpPr>
          <p:cNvPr id="3" name="Untertitel 2"/>
          <p:cNvSpPr>
            <a:spLocks noGrp="1"/>
          </p:cNvSpPr>
          <p:nvPr>
            <p:ph type="subTitle" idx="1"/>
          </p:nvPr>
        </p:nvSpPr>
        <p:spPr>
          <a:xfrm>
            <a:off x="1879600" y="4324350"/>
            <a:ext cx="5197475" cy="553998"/>
          </a:xfrm>
        </p:spPr>
        <p:txBody>
          <a:bodyPr/>
          <a:lstStyle/>
          <a:p>
            <a:pPr eaLnBrk="1" hangingPunct="1"/>
            <a:r>
              <a:rPr lang="de-DE" altLang="de-DE" dirty="0">
                <a:ea typeface="ＭＳ Ｐゴシック" pitchFamily="34" charset="-128"/>
              </a:rPr>
              <a:t>Spezialisierte Akquisitions- und Beteiligungssuche</a:t>
            </a:r>
          </a:p>
          <a:p>
            <a:pPr eaLnBrk="1" hangingPunct="1"/>
            <a:r>
              <a:rPr lang="de-DE" altLang="de-DE" dirty="0">
                <a:ea typeface="ＭＳ Ｐゴシック" pitchFamily="34" charset="-128"/>
              </a:rPr>
              <a:t>Internationale Buy-and-Build /Add-</a:t>
            </a:r>
            <a:r>
              <a:rPr lang="de-DE" altLang="de-DE" dirty="0" err="1">
                <a:ea typeface="ＭＳ Ｐゴシック" pitchFamily="34" charset="-128"/>
              </a:rPr>
              <a:t>ons</a:t>
            </a:r>
            <a:endParaRPr lang="de-DE" altLang="de-DE" dirty="0">
              <a:ea typeface="ＭＳ Ｐゴシック" pitchFamily="34" charset="-128"/>
            </a:endParaRPr>
          </a:p>
        </p:txBody>
      </p:sp>
      <p:sp>
        <p:nvSpPr>
          <p:cNvPr id="6" name="Textplatzhalter 5"/>
          <p:cNvSpPr>
            <a:spLocks noGrp="1"/>
          </p:cNvSpPr>
          <p:nvPr>
            <p:ph type="body" sz="quarter" idx="10"/>
          </p:nvPr>
        </p:nvSpPr>
        <p:spPr/>
        <p:txBody>
          <a:bodyPr/>
          <a:lstStyle/>
          <a:p>
            <a:r>
              <a:rPr lang="de-DE" dirty="0"/>
              <a:t>München 2020</a:t>
            </a:r>
          </a:p>
        </p:txBody>
      </p:sp>
    </p:spTree>
    <p:extLst>
      <p:ext uri="{BB962C8B-B14F-4D97-AF65-F5344CB8AC3E}">
        <p14:creationId xmlns:p14="http://schemas.microsoft.com/office/powerpoint/2010/main" val="425956194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70043" y="226342"/>
            <a:ext cx="6610350" cy="615553"/>
          </a:xfrm>
        </p:spPr>
        <p:txBody>
          <a:bodyPr/>
          <a:lstStyle/>
          <a:p>
            <a:r>
              <a:rPr lang="de-DE" dirty="0"/>
              <a:t>FaMAS ist als einziger 100% spezialisiert auf die Beteiligungssuche</a:t>
            </a:r>
          </a:p>
        </p:txBody>
      </p:sp>
      <p:sp>
        <p:nvSpPr>
          <p:cNvPr id="3" name="Inhaltsplatzhalter 2"/>
          <p:cNvSpPr>
            <a:spLocks noGrp="1"/>
          </p:cNvSpPr>
          <p:nvPr>
            <p:ph idx="1"/>
          </p:nvPr>
        </p:nvSpPr>
        <p:spPr>
          <a:xfrm>
            <a:off x="1791730" y="1229721"/>
            <a:ext cx="6796216" cy="4832092"/>
          </a:xfrm>
        </p:spPr>
        <p:txBody>
          <a:bodyPr/>
          <a:lstStyle/>
          <a:p>
            <a:pPr marL="285750" indent="-285750">
              <a:buFont typeface="Arial" panose="020B0604020202020204" pitchFamily="34" charset="0"/>
              <a:buChar char="•"/>
            </a:pPr>
            <a:r>
              <a:rPr lang="de-DE" sz="1200" b="0" dirty="0"/>
              <a:t>Alle FaMAS-Aktivitäten stehen in Zusammenhang mit Deal </a:t>
            </a:r>
            <a:r>
              <a:rPr lang="de-DE" sz="1200" b="0" dirty="0" err="1"/>
              <a:t>Origination</a:t>
            </a:r>
            <a:r>
              <a:rPr lang="de-DE" sz="1200" b="0" dirty="0"/>
              <a:t> und Sourcing für Käufer (sog. Buy-Side). Unsere gesamte Existenz hängt von unserer Fähigkeit ab, gute Ergebnisse in den Investment-Suchen zu erzielen. Kein Marktbegleiter in Deutschland hat sich so darauf spezialisiert. </a:t>
            </a:r>
          </a:p>
          <a:p>
            <a:pPr marL="285750" indent="-285750">
              <a:buFont typeface="Arial" panose="020B0604020202020204" pitchFamily="34" charset="0"/>
              <a:buChar char="•"/>
            </a:pPr>
            <a:r>
              <a:rPr lang="de-DE" sz="1200" b="0" dirty="0"/>
              <a:t>Empirisches Bewertungsmodell:  Aufbauend auf der Doktorarbeit von Herrn. Dr. Saldanha und 20 Jahre Praxis, hat FaMAS praktische Faktoren-Indikatoren entwickelt, die Unternehmens- Prozess- und Bewertungsfaktoren berücksichtigt um den besten Deal </a:t>
            </a:r>
            <a:r>
              <a:rPr lang="de-DE" sz="1200" b="0"/>
              <a:t>zu finden und zu </a:t>
            </a:r>
            <a:r>
              <a:rPr lang="de-DE" sz="1200" b="0" dirty="0"/>
              <a:t>machen. </a:t>
            </a:r>
          </a:p>
          <a:p>
            <a:pPr marL="285750" indent="-285750">
              <a:buFont typeface="Arial" panose="020B0604020202020204" pitchFamily="34" charset="0"/>
              <a:buChar char="•"/>
            </a:pPr>
            <a:endParaRPr lang="en-GB" sz="1200" b="0" dirty="0"/>
          </a:p>
          <a:p>
            <a:pPr marL="285750" indent="-285750">
              <a:buFont typeface="Arial" panose="020B0604020202020204" pitchFamily="34" charset="0"/>
              <a:buChar char="•"/>
            </a:pPr>
            <a:r>
              <a:rPr lang="de-DE" sz="1200" b="0" dirty="0"/>
              <a:t>Erste Deal-Vorstellungen können schon 2-3 Wochen nach Fertigstellung der Longlist entstehen. (Der Abschluss kann trotzdem mehr als 12 Monate dauern)</a:t>
            </a:r>
            <a:r>
              <a:rPr lang="en-GB" sz="1200" b="0" dirty="0"/>
              <a:t>  </a:t>
            </a:r>
          </a:p>
          <a:p>
            <a:pPr marL="285750" indent="-285750">
              <a:buFont typeface="Arial" panose="020B0604020202020204" pitchFamily="34" charset="0"/>
              <a:buChar char="•"/>
            </a:pPr>
            <a:endParaRPr lang="en-GB" sz="1200" b="0" dirty="0"/>
          </a:p>
          <a:p>
            <a:pPr marL="285750" indent="-285750">
              <a:buFont typeface="Arial" panose="020B0604020202020204" pitchFamily="34" charset="0"/>
              <a:buChar char="•"/>
            </a:pPr>
            <a:r>
              <a:rPr lang="en-GB" sz="1200" b="0" dirty="0" err="1"/>
              <a:t>Im</a:t>
            </a:r>
            <a:r>
              <a:rPr lang="en-GB" sz="1200" b="0" dirty="0"/>
              <a:t> </a:t>
            </a:r>
            <a:r>
              <a:rPr lang="en-GB" sz="1200" b="0" dirty="0" err="1"/>
              <a:t>direkten</a:t>
            </a:r>
            <a:r>
              <a:rPr lang="en-GB" sz="1200" b="0" dirty="0"/>
              <a:t> </a:t>
            </a:r>
            <a:r>
              <a:rPr lang="en-GB" sz="1200" b="0" dirty="0" err="1"/>
              <a:t>Benchmarkt</a:t>
            </a:r>
            <a:r>
              <a:rPr lang="en-GB" sz="1200" b="0" dirty="0"/>
              <a:t> </a:t>
            </a:r>
            <a:r>
              <a:rPr lang="en-GB" sz="1200" b="0" dirty="0" err="1"/>
              <a:t>mit</a:t>
            </a:r>
            <a:r>
              <a:rPr lang="en-GB" sz="1200" b="0" dirty="0"/>
              <a:t> </a:t>
            </a:r>
            <a:r>
              <a:rPr lang="en-GB" sz="1200" b="0" dirty="0" err="1"/>
              <a:t>Marktbegleitern</a:t>
            </a:r>
            <a:r>
              <a:rPr lang="en-GB" sz="1200" b="0" dirty="0"/>
              <a:t> </a:t>
            </a:r>
            <a:r>
              <a:rPr lang="en-GB" sz="1200" b="0" dirty="0" err="1"/>
              <a:t>lieferte</a:t>
            </a:r>
            <a:r>
              <a:rPr lang="en-GB" sz="1200" b="0" dirty="0"/>
              <a:t> FaMAS bis </a:t>
            </a:r>
            <a:r>
              <a:rPr lang="en-GB" sz="1200" b="0" dirty="0" err="1"/>
              <a:t>zu</a:t>
            </a:r>
            <a:r>
              <a:rPr lang="en-GB" sz="1200" b="0" dirty="0"/>
              <a:t> 5x </a:t>
            </a:r>
            <a:r>
              <a:rPr lang="en-GB" sz="1200" b="0" dirty="0" err="1"/>
              <a:t>mehr</a:t>
            </a:r>
            <a:r>
              <a:rPr lang="en-GB" sz="1200" b="0" dirty="0"/>
              <a:t> Introductions. </a:t>
            </a:r>
          </a:p>
          <a:p>
            <a:pPr marL="285750" indent="-285750">
              <a:buFont typeface="Arial" panose="020B0604020202020204" pitchFamily="34" charset="0"/>
              <a:buChar char="•"/>
            </a:pPr>
            <a:endParaRPr lang="en-GB" sz="1200" b="0" dirty="0"/>
          </a:p>
          <a:p>
            <a:pPr marL="285750" indent="-285750">
              <a:buFont typeface="Arial" panose="020B0604020202020204" pitchFamily="34" charset="0"/>
              <a:buChar char="•"/>
            </a:pPr>
            <a:endParaRPr lang="en-GB" sz="1200" b="0" dirty="0"/>
          </a:p>
          <a:p>
            <a:pPr marL="285750" indent="-285750">
              <a:buFont typeface="Arial" panose="020B0604020202020204" pitchFamily="34" charset="0"/>
              <a:buChar char="•"/>
            </a:pPr>
            <a:r>
              <a:rPr lang="de-DE" sz="1200" b="0" dirty="0"/>
              <a:t>Vergleichbare Markt-Recherchen kosten bei anderen Anbietern 20-100.000 EUR. Wir sind so überzeugt gute Ergebnisse liefern zu können, dass unsere Unterstützung bereits ab EUR 6.000 zur Verfügung steht. Wir subventionieren diesen Betrag intern, damit das Risiko für neue Kunden gering bleibt. </a:t>
            </a:r>
          </a:p>
          <a:p>
            <a:pPr marL="285750" indent="-285750">
              <a:buFont typeface="Arial" panose="020B0604020202020204" pitchFamily="34" charset="0"/>
              <a:buChar char="•"/>
            </a:pPr>
            <a:endParaRPr lang="de-DE" sz="1200" b="0" dirty="0"/>
          </a:p>
          <a:p>
            <a:r>
              <a:rPr lang="en-GB" sz="1200" b="0" dirty="0" err="1"/>
              <a:t>Keine</a:t>
            </a:r>
            <a:r>
              <a:rPr lang="en-GB" sz="1200" b="0" dirty="0"/>
              <a:t> </a:t>
            </a:r>
            <a:r>
              <a:rPr lang="en-GB" sz="1200" b="0" dirty="0" err="1"/>
              <a:t>andere</a:t>
            </a:r>
            <a:r>
              <a:rPr lang="en-GB" sz="1200" b="0" dirty="0"/>
              <a:t> deutsche </a:t>
            </a:r>
            <a:r>
              <a:rPr lang="en-GB" sz="1200" b="0" dirty="0" err="1"/>
              <a:t>Firma</a:t>
            </a:r>
            <a:r>
              <a:rPr lang="en-GB" sz="1200" b="0" dirty="0"/>
              <a:t> </a:t>
            </a:r>
            <a:r>
              <a:rPr lang="en-GB" sz="1200" b="0" dirty="0" err="1"/>
              <a:t>kann</a:t>
            </a:r>
            <a:r>
              <a:rPr lang="en-GB" sz="1200" b="0" dirty="0"/>
              <a:t> </a:t>
            </a:r>
            <a:r>
              <a:rPr lang="en-GB" sz="1200" b="0" dirty="0" err="1"/>
              <a:t>diesen</a:t>
            </a:r>
            <a:r>
              <a:rPr lang="en-GB" sz="1200" b="0" dirty="0"/>
              <a:t> </a:t>
            </a:r>
            <a:r>
              <a:rPr lang="en-GB" sz="1200" b="0" dirty="0" err="1"/>
              <a:t>Wertbeitrag</a:t>
            </a:r>
            <a:r>
              <a:rPr lang="en-GB" sz="1200" b="0" dirty="0"/>
              <a:t> </a:t>
            </a:r>
            <a:r>
              <a:rPr lang="en-GB" sz="1200" b="0" dirty="0" err="1"/>
              <a:t>zur</a:t>
            </a:r>
            <a:r>
              <a:rPr lang="en-GB" sz="1200" b="0" dirty="0"/>
              <a:t> </a:t>
            </a:r>
            <a:r>
              <a:rPr lang="en-GB" sz="1200" b="0" dirty="0" err="1"/>
              <a:t>Beteiligungsuche</a:t>
            </a:r>
            <a:r>
              <a:rPr lang="en-GB" sz="1200" b="0" dirty="0"/>
              <a:t> </a:t>
            </a:r>
            <a:r>
              <a:rPr lang="en-GB" sz="1200" b="0" dirty="0" err="1"/>
              <a:t>bringen</a:t>
            </a:r>
            <a:r>
              <a:rPr lang="en-GB" sz="1200" b="0" dirty="0"/>
              <a:t>. </a:t>
            </a:r>
            <a:r>
              <a:rPr lang="de-DE" sz="1200" b="0" dirty="0"/>
              <a:t>Daher sind wir inzwischen auch für führenden deutsche PE-Häusern tätig, obgleich diese eigene Stäbe hochbezahlter Mitarbeiter beschäftigen, die bereits für die Beteiligungssuche zuständig sind. </a:t>
            </a:r>
          </a:p>
        </p:txBody>
      </p:sp>
      <p:sp>
        <p:nvSpPr>
          <p:cNvPr id="4" name="Rechteck 3"/>
          <p:cNvSpPr/>
          <p:nvPr/>
        </p:nvSpPr>
        <p:spPr bwMode="auto">
          <a:xfrm>
            <a:off x="264626" y="1143908"/>
            <a:ext cx="1260000" cy="72000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0" tIns="0" rIns="0" bIns="0" numCol="1" rtlCol="0" anchor="ctr" anchorCtr="0" compatLnSpc="1">
            <a:prstTxWarp prst="textNoShape">
              <a:avLst/>
            </a:prstTxWarp>
            <a:noAutofit/>
          </a:bodyPr>
          <a:lstStyle/>
          <a:p>
            <a:pPr marL="0" marR="0" indent="0" algn="ctr" defTabSz="912813" rtl="0" eaLnBrk="0" fontAlgn="base" latinLnBrk="0" hangingPunct="0">
              <a:lnSpc>
                <a:spcPct val="100000"/>
              </a:lnSpc>
              <a:spcBef>
                <a:spcPct val="0"/>
              </a:spcBef>
              <a:spcAft>
                <a:spcPct val="0"/>
              </a:spcAft>
              <a:buClrTx/>
              <a:buSzTx/>
              <a:buFontTx/>
              <a:buNone/>
              <a:tabLst/>
            </a:pPr>
            <a:r>
              <a:rPr lang="de-DE" b="0" dirty="0"/>
              <a:t>100% Buy-Side</a:t>
            </a:r>
            <a:endParaRPr kumimoji="0" lang="de-DE" sz="1600" b="0" i="0" u="none" strike="noStrike" cap="none" normalizeH="0" baseline="0" dirty="0">
              <a:ln>
                <a:noFill/>
              </a:ln>
              <a:solidFill>
                <a:schemeClr val="tx1"/>
              </a:solidFill>
              <a:effectLst/>
            </a:endParaRPr>
          </a:p>
        </p:txBody>
      </p:sp>
      <p:sp>
        <p:nvSpPr>
          <p:cNvPr id="5" name="Rechteck 4"/>
          <p:cNvSpPr/>
          <p:nvPr/>
        </p:nvSpPr>
        <p:spPr bwMode="auto">
          <a:xfrm>
            <a:off x="264626" y="2954167"/>
            <a:ext cx="1260000" cy="458813"/>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0" tIns="0" rIns="0" bIns="0" numCol="1" rtlCol="0" anchor="ctr" anchorCtr="0" compatLnSpc="1">
            <a:prstTxWarp prst="textNoShape">
              <a:avLst/>
            </a:prstTxWarp>
            <a:noAutofit/>
          </a:bodyPr>
          <a:lstStyle/>
          <a:p>
            <a:pPr marL="0" marR="0" indent="0" algn="ctr" defTabSz="912813" rtl="0" eaLnBrk="0" fontAlgn="base" latinLnBrk="0" hangingPunct="0">
              <a:lnSpc>
                <a:spcPct val="100000"/>
              </a:lnSpc>
              <a:spcBef>
                <a:spcPct val="0"/>
              </a:spcBef>
              <a:spcAft>
                <a:spcPct val="0"/>
              </a:spcAft>
              <a:buClrTx/>
              <a:buSzTx/>
              <a:buFontTx/>
              <a:buNone/>
              <a:tabLst/>
            </a:pPr>
            <a:r>
              <a:rPr kumimoji="0" lang="de-DE" sz="1600" b="0" i="0" u="none" strike="noStrike" cap="none" normalizeH="0" baseline="0" dirty="0">
                <a:ln>
                  <a:noFill/>
                </a:ln>
                <a:solidFill>
                  <a:schemeClr val="tx1"/>
                </a:solidFill>
                <a:effectLst/>
              </a:rPr>
              <a:t>Schnell</a:t>
            </a:r>
          </a:p>
        </p:txBody>
      </p:sp>
      <p:sp>
        <p:nvSpPr>
          <p:cNvPr id="6" name="Rechteck 5"/>
          <p:cNvSpPr/>
          <p:nvPr/>
        </p:nvSpPr>
        <p:spPr bwMode="auto">
          <a:xfrm>
            <a:off x="264626" y="3643038"/>
            <a:ext cx="1260000" cy="579682"/>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0" tIns="0" rIns="0" bIns="0" numCol="1" rtlCol="0" anchor="ctr" anchorCtr="0" compatLnSpc="1">
            <a:prstTxWarp prst="textNoShape">
              <a:avLst/>
            </a:prstTxWarp>
            <a:noAutofit/>
          </a:bodyPr>
          <a:lstStyle/>
          <a:p>
            <a:pPr defTabSz="912813"/>
            <a:r>
              <a:rPr lang="de-DE" b="0" dirty="0"/>
              <a:t>Mehr Deals</a:t>
            </a:r>
          </a:p>
        </p:txBody>
      </p:sp>
      <p:sp>
        <p:nvSpPr>
          <p:cNvPr id="7" name="Rechteck 6"/>
          <p:cNvSpPr/>
          <p:nvPr/>
        </p:nvSpPr>
        <p:spPr bwMode="auto">
          <a:xfrm>
            <a:off x="264626" y="4367439"/>
            <a:ext cx="1260000" cy="72000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0" tIns="0" rIns="0" bIns="0" numCol="1" rtlCol="0" anchor="ctr" anchorCtr="0" compatLnSpc="1">
            <a:prstTxWarp prst="textNoShape">
              <a:avLst/>
            </a:prstTxWarp>
            <a:noAutofit/>
          </a:bodyPr>
          <a:lstStyle/>
          <a:p>
            <a:pPr marL="0" marR="0" indent="0" algn="ctr" defTabSz="912813" rtl="0" eaLnBrk="0" fontAlgn="base" latinLnBrk="0" hangingPunct="0">
              <a:lnSpc>
                <a:spcPct val="100000"/>
              </a:lnSpc>
              <a:spcBef>
                <a:spcPct val="0"/>
              </a:spcBef>
              <a:spcAft>
                <a:spcPct val="0"/>
              </a:spcAft>
              <a:buClrTx/>
              <a:buSzTx/>
              <a:buFontTx/>
              <a:buNone/>
              <a:tabLst/>
            </a:pPr>
            <a:r>
              <a:rPr lang="de-DE" b="0" dirty="0"/>
              <a:t>Geringe Kosten</a:t>
            </a:r>
            <a:endParaRPr kumimoji="0" lang="de-DE" sz="1600" b="0" i="0" u="none" strike="noStrike" cap="none" normalizeH="0" baseline="0" dirty="0">
              <a:ln>
                <a:noFill/>
              </a:ln>
              <a:solidFill>
                <a:schemeClr val="tx1"/>
              </a:solidFill>
              <a:effectLst/>
            </a:endParaRPr>
          </a:p>
        </p:txBody>
      </p:sp>
      <p:sp>
        <p:nvSpPr>
          <p:cNvPr id="8" name="Rechteck 7"/>
          <p:cNvSpPr/>
          <p:nvPr/>
        </p:nvSpPr>
        <p:spPr bwMode="auto">
          <a:xfrm>
            <a:off x="264626" y="2013050"/>
            <a:ext cx="1260000" cy="660303"/>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0" tIns="0" rIns="0" bIns="0" numCol="1" rtlCol="0" anchor="ctr" anchorCtr="0" compatLnSpc="1">
            <a:prstTxWarp prst="textNoShape">
              <a:avLst/>
            </a:prstTxWarp>
            <a:noAutofit/>
          </a:bodyPr>
          <a:lstStyle/>
          <a:p>
            <a:pPr defTabSz="912813"/>
            <a:r>
              <a:rPr lang="de-DE" b="0" dirty="0"/>
              <a:t>Indikatoren-Bewertung</a:t>
            </a:r>
            <a:endParaRPr kumimoji="0" lang="de-DE" sz="1600" b="0" i="0" u="none" strike="noStrike" cap="none" normalizeH="0" baseline="0" dirty="0">
              <a:ln>
                <a:noFill/>
              </a:ln>
              <a:solidFill>
                <a:schemeClr val="tx1"/>
              </a:solidFill>
              <a:effectLst/>
            </a:endParaRPr>
          </a:p>
        </p:txBody>
      </p:sp>
      <p:sp>
        <p:nvSpPr>
          <p:cNvPr id="9" name="Pfeil nach rechts 8"/>
          <p:cNvSpPr/>
          <p:nvPr/>
        </p:nvSpPr>
        <p:spPr bwMode="auto">
          <a:xfrm>
            <a:off x="504825" y="5442550"/>
            <a:ext cx="780278" cy="366033"/>
          </a:xfrm>
          <a:prstGeom prst="rightArrow">
            <a:avLst/>
          </a:prstGeom>
          <a:solidFill>
            <a:srgbClr val="BBDE12"/>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Arial" charset="0"/>
            </a:endParaRPr>
          </a:p>
        </p:txBody>
      </p:sp>
      <p:sp>
        <p:nvSpPr>
          <p:cNvPr id="11" name="Ellipse 10"/>
          <p:cNvSpPr/>
          <p:nvPr/>
        </p:nvSpPr>
        <p:spPr bwMode="auto">
          <a:xfrm>
            <a:off x="727808" y="1802122"/>
            <a:ext cx="359585" cy="191801"/>
          </a:xfrm>
          <a:prstGeom prst="ellipse">
            <a:avLst/>
          </a:prstGeom>
          <a:solidFill>
            <a:schemeClr val="accent4">
              <a:lumMod val="60000"/>
              <a:lumOff val="4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r>
              <a:rPr kumimoji="0" lang="de-DE" sz="1600" b="0" i="0" u="none" strike="noStrike" cap="none" normalizeH="0" baseline="0" dirty="0">
                <a:ln>
                  <a:noFill/>
                </a:ln>
                <a:solidFill>
                  <a:schemeClr val="tx1"/>
                </a:solidFill>
                <a:effectLst/>
                <a:latin typeface="Arial" charset="0"/>
              </a:rPr>
              <a:t>+</a:t>
            </a:r>
          </a:p>
        </p:txBody>
      </p:sp>
      <p:sp>
        <p:nvSpPr>
          <p:cNvPr id="12" name="Ellipse 11"/>
          <p:cNvSpPr/>
          <p:nvPr/>
        </p:nvSpPr>
        <p:spPr bwMode="auto">
          <a:xfrm>
            <a:off x="727808" y="2728625"/>
            <a:ext cx="359585" cy="191801"/>
          </a:xfrm>
          <a:prstGeom prst="ellipse">
            <a:avLst/>
          </a:prstGeom>
          <a:solidFill>
            <a:schemeClr val="accent4">
              <a:lumMod val="60000"/>
              <a:lumOff val="4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r>
              <a:rPr lang="de-DE" b="0" dirty="0"/>
              <a:t>=</a:t>
            </a:r>
            <a:endParaRPr kumimoji="0" lang="de-DE" sz="1600" b="0" i="0" u="none" strike="noStrike" cap="none" normalizeH="0" baseline="0" dirty="0">
              <a:ln>
                <a:noFill/>
              </a:ln>
              <a:solidFill>
                <a:schemeClr val="tx1"/>
              </a:solidFill>
              <a:effectLst/>
            </a:endParaRPr>
          </a:p>
        </p:txBody>
      </p:sp>
      <p:sp>
        <p:nvSpPr>
          <p:cNvPr id="13" name="Ellipse 12"/>
          <p:cNvSpPr/>
          <p:nvPr/>
        </p:nvSpPr>
        <p:spPr bwMode="auto">
          <a:xfrm>
            <a:off x="727808" y="3432108"/>
            <a:ext cx="359585" cy="191801"/>
          </a:xfrm>
          <a:prstGeom prst="ellipse">
            <a:avLst/>
          </a:prstGeom>
          <a:solidFill>
            <a:schemeClr val="accent4">
              <a:lumMod val="60000"/>
              <a:lumOff val="4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r>
              <a:rPr kumimoji="0" lang="de-DE" sz="1600" b="0" i="0" u="none" strike="noStrike" cap="none" normalizeH="0" baseline="0" dirty="0">
                <a:ln>
                  <a:noFill/>
                </a:ln>
                <a:solidFill>
                  <a:schemeClr val="tx1"/>
                </a:solidFill>
                <a:effectLst/>
                <a:latin typeface="Arial" charset="0"/>
              </a:rPr>
              <a:t>+</a:t>
            </a:r>
          </a:p>
        </p:txBody>
      </p:sp>
      <p:sp>
        <p:nvSpPr>
          <p:cNvPr id="14" name="Ellipse 13"/>
          <p:cNvSpPr/>
          <p:nvPr/>
        </p:nvSpPr>
        <p:spPr bwMode="auto">
          <a:xfrm>
            <a:off x="727808" y="4230195"/>
            <a:ext cx="359585" cy="191801"/>
          </a:xfrm>
          <a:prstGeom prst="ellipse">
            <a:avLst/>
          </a:prstGeom>
          <a:solidFill>
            <a:schemeClr val="accent4">
              <a:lumMod val="60000"/>
              <a:lumOff val="4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r>
              <a:rPr kumimoji="0" lang="de-DE" sz="1600" b="0" i="0" u="none" strike="noStrike" cap="none" normalizeH="0" baseline="0" dirty="0">
                <a:ln>
                  <a:noFill/>
                </a:ln>
                <a:solidFill>
                  <a:schemeClr val="tx1"/>
                </a:solidFill>
                <a:effectLst/>
                <a:latin typeface="Arial" charset="0"/>
              </a:rPr>
              <a:t>+</a:t>
            </a:r>
          </a:p>
        </p:txBody>
      </p:sp>
    </p:spTree>
    <p:extLst>
      <p:ext uri="{BB962C8B-B14F-4D97-AF65-F5344CB8AC3E}">
        <p14:creationId xmlns:p14="http://schemas.microsoft.com/office/powerpoint/2010/main" val="62967136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FaMAS Kunden/Investorenstruktur</a:t>
            </a:r>
          </a:p>
        </p:txBody>
      </p:sp>
      <p:graphicFrame>
        <p:nvGraphicFramePr>
          <p:cNvPr id="8" name="Inhaltsplatzhalter 7"/>
          <p:cNvGraphicFramePr>
            <a:graphicFrameLocks noGrp="1"/>
          </p:cNvGraphicFramePr>
          <p:nvPr>
            <p:ph idx="1"/>
            <p:extLst>
              <p:ext uri="{D42A27DB-BD31-4B8C-83A1-F6EECF244321}">
                <p14:modId xmlns:p14="http://schemas.microsoft.com/office/powerpoint/2010/main" val="4035411534"/>
              </p:ext>
            </p:extLst>
          </p:nvPr>
        </p:nvGraphicFramePr>
        <p:xfrm>
          <a:off x="504825" y="1303338"/>
          <a:ext cx="3449337" cy="449198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feld 8"/>
          <p:cNvSpPr txBox="1"/>
          <p:nvPr/>
        </p:nvSpPr>
        <p:spPr>
          <a:xfrm>
            <a:off x="4675516" y="1272743"/>
            <a:ext cx="4134851" cy="4616648"/>
          </a:xfrm>
          <a:prstGeom prst="rect">
            <a:avLst/>
          </a:prstGeom>
          <a:noFill/>
        </p:spPr>
        <p:txBody>
          <a:bodyPr wrap="square" rtlCol="0">
            <a:spAutoFit/>
          </a:bodyPr>
          <a:lstStyle/>
          <a:p>
            <a:pPr marL="285750" indent="-285750" algn="l">
              <a:buFont typeface="Arial" panose="020B0604020202020204" pitchFamily="34" charset="0"/>
              <a:buChar char="•"/>
            </a:pPr>
            <a:r>
              <a:rPr lang="de-DE" sz="1400" dirty="0"/>
              <a:t>Industrielle Investoren stellen ca. 85% der Investoren bei der FaMAS dar. </a:t>
            </a:r>
            <a:r>
              <a:rPr lang="de-DE" sz="1400" b="0" dirty="0"/>
              <a:t>Die kleinsten erwirtschaften wenige </a:t>
            </a:r>
            <a:r>
              <a:rPr lang="de-DE" sz="1400" b="0" dirty="0" err="1"/>
              <a:t>Mio</a:t>
            </a:r>
            <a:r>
              <a:rPr lang="de-DE" sz="1400" b="0" dirty="0"/>
              <a:t> Umsatz und die größten auch über mehrere Milliarden. Die Beteiligungssuche ist limitiert auf den Sektor eine bestimmte Größe und weiteren diversen Parametern. </a:t>
            </a:r>
          </a:p>
          <a:p>
            <a:pPr marL="285750" indent="-285750" algn="l">
              <a:buFont typeface="Arial" panose="020B0604020202020204" pitchFamily="34" charset="0"/>
              <a:buChar char="•"/>
            </a:pPr>
            <a:endParaRPr lang="de-DE" sz="1400" b="0" dirty="0"/>
          </a:p>
          <a:p>
            <a:pPr marL="285750" indent="-285750" algn="l">
              <a:buFont typeface="Arial" panose="020B0604020202020204" pitchFamily="34" charset="0"/>
              <a:buChar char="•"/>
            </a:pPr>
            <a:r>
              <a:rPr lang="de-DE" sz="1400" dirty="0"/>
              <a:t>10% sind Finanzinvestoren, Mezzanine, ausländische PE, Family Offices. </a:t>
            </a:r>
            <a:r>
              <a:rPr lang="de-DE" sz="1400" b="0" dirty="0"/>
              <a:t>Diese haben typischerweise zwischen EUR 100 </a:t>
            </a:r>
            <a:r>
              <a:rPr lang="de-DE" sz="1400" b="0" dirty="0" err="1"/>
              <a:t>Mio</a:t>
            </a:r>
            <a:r>
              <a:rPr lang="de-DE" sz="1400" b="0" dirty="0"/>
              <a:t> und </a:t>
            </a:r>
            <a:r>
              <a:rPr lang="de-DE" sz="1400" dirty="0"/>
              <a:t>EUR 2.5 Mrd</a:t>
            </a:r>
            <a:r>
              <a:rPr lang="de-DE" sz="1400" b="0" dirty="0"/>
              <a:t>. Vermögen und investieren opportunistisch mit begrenzten Anlagehorizont. </a:t>
            </a:r>
          </a:p>
          <a:p>
            <a:pPr marL="285750" indent="-285750" algn="l">
              <a:buFont typeface="Arial" panose="020B0604020202020204" pitchFamily="34" charset="0"/>
              <a:buChar char="•"/>
            </a:pPr>
            <a:endParaRPr lang="de-DE" sz="1400" dirty="0"/>
          </a:p>
          <a:p>
            <a:pPr marL="285750" indent="-285750" algn="l">
              <a:buFont typeface="Arial" panose="020B0604020202020204" pitchFamily="34" charset="0"/>
              <a:buChar char="•"/>
            </a:pPr>
            <a:r>
              <a:rPr lang="de-DE" sz="1400" dirty="0"/>
              <a:t>5% sind einzelne, sehr wohlhabende Privatinvestoren mit mindestens EUR 2 </a:t>
            </a:r>
            <a:r>
              <a:rPr lang="de-DE" sz="1400" dirty="0" err="1"/>
              <a:t>Mio</a:t>
            </a:r>
            <a:r>
              <a:rPr lang="de-DE" sz="1400" dirty="0"/>
              <a:t> liquidem Vermögen, können aber auch bis über EUR 1 </a:t>
            </a:r>
            <a:r>
              <a:rPr lang="de-DE" sz="1400" dirty="0" err="1"/>
              <a:t>Mrd</a:t>
            </a:r>
            <a:r>
              <a:rPr lang="de-DE" sz="1400" dirty="0"/>
              <a:t>  liegen. </a:t>
            </a:r>
            <a:r>
              <a:rPr lang="de-DE" sz="1400" b="0" dirty="0"/>
              <a:t>Häufig steht im Hintergrund eine Unternehmensgruppe oder ein Exit daraus. </a:t>
            </a:r>
          </a:p>
        </p:txBody>
      </p:sp>
    </p:spTree>
    <p:extLst>
      <p:ext uri="{BB962C8B-B14F-4D97-AF65-F5344CB8AC3E}">
        <p14:creationId xmlns:p14="http://schemas.microsoft.com/office/powerpoint/2010/main" val="23753577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4825" y="534118"/>
            <a:ext cx="6771464" cy="307777"/>
          </a:xfrm>
        </p:spPr>
        <p:txBody>
          <a:bodyPr/>
          <a:lstStyle/>
          <a:p>
            <a:r>
              <a:rPr lang="de-DE" dirty="0"/>
              <a:t>Beteiligungssuche</a:t>
            </a:r>
          </a:p>
        </p:txBody>
      </p:sp>
      <p:sp>
        <p:nvSpPr>
          <p:cNvPr id="5" name="Freihandform 4"/>
          <p:cNvSpPr/>
          <p:nvPr/>
        </p:nvSpPr>
        <p:spPr bwMode="auto">
          <a:xfrm>
            <a:off x="279917" y="3806890"/>
            <a:ext cx="2457220" cy="1492890"/>
          </a:xfrm>
          <a:custGeom>
            <a:avLst/>
            <a:gdLst>
              <a:gd name="connsiteX0" fmla="*/ 0 w 4096139"/>
              <a:gd name="connsiteY0" fmla="*/ 752055 h 752055"/>
              <a:gd name="connsiteX1" fmla="*/ 2183363 w 4096139"/>
              <a:gd name="connsiteY1" fmla="*/ 61589 h 752055"/>
              <a:gd name="connsiteX2" fmla="*/ 4068147 w 4096139"/>
              <a:gd name="connsiteY2" fmla="*/ 33597 h 752055"/>
              <a:gd name="connsiteX3" fmla="*/ 4068147 w 4096139"/>
              <a:gd name="connsiteY3" fmla="*/ 33597 h 752055"/>
              <a:gd name="connsiteX4" fmla="*/ 4096139 w 4096139"/>
              <a:gd name="connsiteY4" fmla="*/ 24267 h 752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6139" h="752055">
                <a:moveTo>
                  <a:pt x="0" y="752055"/>
                </a:moveTo>
                <a:cubicBezTo>
                  <a:pt x="752669" y="466693"/>
                  <a:pt x="1505339" y="181332"/>
                  <a:pt x="2183363" y="61589"/>
                </a:cubicBezTo>
                <a:cubicBezTo>
                  <a:pt x="2861387" y="-58154"/>
                  <a:pt x="4068147" y="33597"/>
                  <a:pt x="4068147" y="33597"/>
                </a:cubicBezTo>
                <a:lnTo>
                  <a:pt x="4068147" y="33597"/>
                </a:lnTo>
                <a:lnTo>
                  <a:pt x="4096139" y="24267"/>
                </a:lnTo>
              </a:path>
            </a:pathLst>
          </a:custGeom>
          <a:no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Arial" charset="0"/>
            </a:endParaRPr>
          </a:p>
        </p:txBody>
      </p:sp>
      <p:sp>
        <p:nvSpPr>
          <p:cNvPr id="6" name="Freihandform 5"/>
          <p:cNvSpPr/>
          <p:nvPr/>
        </p:nvSpPr>
        <p:spPr bwMode="auto">
          <a:xfrm>
            <a:off x="2091660" y="2473019"/>
            <a:ext cx="2134481" cy="1261762"/>
          </a:xfrm>
          <a:custGeom>
            <a:avLst/>
            <a:gdLst>
              <a:gd name="connsiteX0" fmla="*/ 0 w 4096139"/>
              <a:gd name="connsiteY0" fmla="*/ 752055 h 752055"/>
              <a:gd name="connsiteX1" fmla="*/ 2183363 w 4096139"/>
              <a:gd name="connsiteY1" fmla="*/ 61589 h 752055"/>
              <a:gd name="connsiteX2" fmla="*/ 4068147 w 4096139"/>
              <a:gd name="connsiteY2" fmla="*/ 33597 h 752055"/>
              <a:gd name="connsiteX3" fmla="*/ 4068147 w 4096139"/>
              <a:gd name="connsiteY3" fmla="*/ 33597 h 752055"/>
              <a:gd name="connsiteX4" fmla="*/ 4096139 w 4096139"/>
              <a:gd name="connsiteY4" fmla="*/ 24267 h 752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6139" h="752055">
                <a:moveTo>
                  <a:pt x="0" y="752055"/>
                </a:moveTo>
                <a:cubicBezTo>
                  <a:pt x="752669" y="466693"/>
                  <a:pt x="1505339" y="181332"/>
                  <a:pt x="2183363" y="61589"/>
                </a:cubicBezTo>
                <a:cubicBezTo>
                  <a:pt x="2861387" y="-58154"/>
                  <a:pt x="4068147" y="33597"/>
                  <a:pt x="4068147" y="33597"/>
                </a:cubicBezTo>
                <a:lnTo>
                  <a:pt x="4068147" y="33597"/>
                </a:lnTo>
                <a:lnTo>
                  <a:pt x="4096139" y="24267"/>
                </a:lnTo>
              </a:path>
            </a:pathLst>
          </a:custGeom>
          <a:no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Arial" charset="0"/>
            </a:endParaRPr>
          </a:p>
        </p:txBody>
      </p:sp>
      <p:sp>
        <p:nvSpPr>
          <p:cNvPr id="7" name="Freihandform 6"/>
          <p:cNvSpPr/>
          <p:nvPr/>
        </p:nvSpPr>
        <p:spPr bwMode="auto">
          <a:xfrm>
            <a:off x="4240809" y="1938235"/>
            <a:ext cx="2486562" cy="475862"/>
          </a:xfrm>
          <a:custGeom>
            <a:avLst/>
            <a:gdLst>
              <a:gd name="connsiteX0" fmla="*/ 0 w 4096139"/>
              <a:gd name="connsiteY0" fmla="*/ 752055 h 752055"/>
              <a:gd name="connsiteX1" fmla="*/ 2183363 w 4096139"/>
              <a:gd name="connsiteY1" fmla="*/ 61589 h 752055"/>
              <a:gd name="connsiteX2" fmla="*/ 4068147 w 4096139"/>
              <a:gd name="connsiteY2" fmla="*/ 33597 h 752055"/>
              <a:gd name="connsiteX3" fmla="*/ 4068147 w 4096139"/>
              <a:gd name="connsiteY3" fmla="*/ 33597 h 752055"/>
              <a:gd name="connsiteX4" fmla="*/ 4096139 w 4096139"/>
              <a:gd name="connsiteY4" fmla="*/ 24267 h 752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6139" h="752055">
                <a:moveTo>
                  <a:pt x="0" y="752055"/>
                </a:moveTo>
                <a:cubicBezTo>
                  <a:pt x="752669" y="466693"/>
                  <a:pt x="1505339" y="181332"/>
                  <a:pt x="2183363" y="61589"/>
                </a:cubicBezTo>
                <a:cubicBezTo>
                  <a:pt x="2861387" y="-58154"/>
                  <a:pt x="4068147" y="33597"/>
                  <a:pt x="4068147" y="33597"/>
                </a:cubicBezTo>
                <a:lnTo>
                  <a:pt x="4068147" y="33597"/>
                </a:lnTo>
                <a:lnTo>
                  <a:pt x="4096139" y="24267"/>
                </a:lnTo>
              </a:path>
            </a:pathLst>
          </a:custGeom>
          <a:no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Arial" charset="0"/>
            </a:endParaRPr>
          </a:p>
        </p:txBody>
      </p:sp>
      <p:sp>
        <p:nvSpPr>
          <p:cNvPr id="8" name="Rechteck 7"/>
          <p:cNvSpPr/>
          <p:nvPr/>
        </p:nvSpPr>
        <p:spPr bwMode="auto">
          <a:xfrm>
            <a:off x="786032" y="5027072"/>
            <a:ext cx="5941339" cy="29858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w="165100" prst="coolSlant"/>
          </a:sp3d>
        </p:spPr>
        <p:txBody>
          <a:bodyPr vert="horz" wrap="none" lIns="0" tIns="0" rIns="0" bIns="0" numCol="1" rtlCol="0" anchor="ctr" anchorCtr="0" compatLnSpc="1">
            <a:prstTxWarp prst="textNoShape">
              <a:avLst/>
            </a:prstTxWarp>
          </a:bodyPr>
          <a:lstStyle/>
          <a:p>
            <a:pPr marL="0" marR="0" indent="0" algn="l" defTabSz="912813" rtl="0" eaLnBrk="0" fontAlgn="base" latinLnBrk="0" hangingPunct="0">
              <a:lnSpc>
                <a:spcPct val="100000"/>
              </a:lnSpc>
              <a:spcBef>
                <a:spcPct val="0"/>
              </a:spcBef>
              <a:spcAft>
                <a:spcPct val="0"/>
              </a:spcAft>
              <a:buClrTx/>
              <a:buSzTx/>
              <a:buFontTx/>
              <a:buNone/>
              <a:tabLst/>
            </a:pPr>
            <a:r>
              <a:rPr lang="de-DE" sz="1400" b="0" dirty="0"/>
              <a:t>&gt;10.000 Firmen in DACH in FaMAS eigener entwickelter Datenbank</a:t>
            </a:r>
            <a:endParaRPr kumimoji="0" lang="de-DE" sz="1400" b="0" i="0" u="none" strike="noStrike" cap="none" normalizeH="0" baseline="0" dirty="0">
              <a:ln>
                <a:noFill/>
              </a:ln>
              <a:solidFill>
                <a:schemeClr val="tx1"/>
              </a:solidFill>
              <a:effectLst/>
            </a:endParaRPr>
          </a:p>
        </p:txBody>
      </p:sp>
      <p:sp>
        <p:nvSpPr>
          <p:cNvPr id="9" name="Rechteck 8"/>
          <p:cNvSpPr/>
          <p:nvPr/>
        </p:nvSpPr>
        <p:spPr bwMode="auto">
          <a:xfrm>
            <a:off x="1321487" y="4484452"/>
            <a:ext cx="5405884" cy="29858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w="165100" prst="coolSlant"/>
          </a:sp3d>
        </p:spPr>
        <p:txBody>
          <a:bodyPr vert="horz" wrap="none" lIns="0" tIns="0" rIns="0" bIns="0" numCol="1" rtlCol="0" anchor="ctr" anchorCtr="0" compatLnSpc="1">
            <a:prstTxWarp prst="textNoShape">
              <a:avLst/>
            </a:prstTxWarp>
          </a:bodyPr>
          <a:lstStyle/>
          <a:p>
            <a:pPr marL="0" marR="0" indent="0" algn="l" defTabSz="912813" rtl="0" eaLnBrk="0" fontAlgn="base" latinLnBrk="0" hangingPunct="0">
              <a:lnSpc>
                <a:spcPct val="100000"/>
              </a:lnSpc>
              <a:spcBef>
                <a:spcPct val="0"/>
              </a:spcBef>
              <a:spcAft>
                <a:spcPct val="0"/>
              </a:spcAft>
              <a:buClrTx/>
              <a:buSzTx/>
              <a:buFontTx/>
              <a:buNone/>
              <a:tabLst/>
            </a:pPr>
            <a:r>
              <a:rPr lang="de-DE" sz="1400" b="0" dirty="0"/>
              <a:t>Zusätzliche Recherche</a:t>
            </a:r>
            <a:endParaRPr kumimoji="0" lang="de-DE" sz="1400" b="0" i="0" u="none" strike="noStrike" cap="none" normalizeH="0" baseline="0" dirty="0">
              <a:ln>
                <a:noFill/>
              </a:ln>
              <a:solidFill>
                <a:schemeClr val="tx1"/>
              </a:solidFill>
              <a:effectLst/>
            </a:endParaRPr>
          </a:p>
        </p:txBody>
      </p:sp>
      <p:sp>
        <p:nvSpPr>
          <p:cNvPr id="10" name="Rechteck 9"/>
          <p:cNvSpPr/>
          <p:nvPr/>
        </p:nvSpPr>
        <p:spPr bwMode="auto">
          <a:xfrm>
            <a:off x="1812930" y="3951167"/>
            <a:ext cx="4914441" cy="29858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w="165100" prst="coolSlant"/>
          </a:sp3d>
        </p:spPr>
        <p:txBody>
          <a:bodyPr vert="horz" wrap="none" lIns="0" tIns="0" rIns="0" bIns="0" numCol="1" rtlCol="0" anchor="ctr" anchorCtr="0" compatLnSpc="1">
            <a:prstTxWarp prst="textNoShape">
              <a:avLst/>
            </a:prstTxWarp>
          </a:bodyPr>
          <a:lstStyle/>
          <a:p>
            <a:pPr marL="0" marR="0" indent="0" algn="l" defTabSz="912813" rtl="0" eaLnBrk="0" fontAlgn="base" latinLnBrk="0" hangingPunct="0">
              <a:lnSpc>
                <a:spcPct val="100000"/>
              </a:lnSpc>
              <a:spcBef>
                <a:spcPct val="0"/>
              </a:spcBef>
              <a:spcAft>
                <a:spcPct val="0"/>
              </a:spcAft>
              <a:buClrTx/>
              <a:buSzTx/>
              <a:buFontTx/>
              <a:buNone/>
              <a:tabLst/>
            </a:pPr>
            <a:r>
              <a:rPr lang="de-DE" sz="1400" b="0" dirty="0"/>
              <a:t>Erstellung Firmenliste und Persönliche Ansprache</a:t>
            </a:r>
            <a:endParaRPr kumimoji="0" lang="de-DE" sz="1400" b="0" i="0" u="none" strike="noStrike" cap="none" normalizeH="0" baseline="0" dirty="0">
              <a:ln>
                <a:noFill/>
              </a:ln>
              <a:solidFill>
                <a:schemeClr val="tx1"/>
              </a:solidFill>
              <a:effectLst/>
            </a:endParaRPr>
          </a:p>
        </p:txBody>
      </p:sp>
      <p:sp>
        <p:nvSpPr>
          <p:cNvPr id="11" name="Rechteck 10"/>
          <p:cNvSpPr/>
          <p:nvPr/>
        </p:nvSpPr>
        <p:spPr bwMode="auto">
          <a:xfrm>
            <a:off x="2562804" y="3417882"/>
            <a:ext cx="4164567" cy="29858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w="165100" prst="coolSlant"/>
          </a:sp3d>
        </p:spPr>
        <p:txBody>
          <a:bodyPr vert="horz" wrap="none" lIns="0" tIns="0" rIns="0" bIns="0" numCol="1" rtlCol="0" anchor="ctr" anchorCtr="0" compatLnSpc="1">
            <a:prstTxWarp prst="textNoShape">
              <a:avLst/>
            </a:prstTxWarp>
          </a:bodyPr>
          <a:lstStyle/>
          <a:p>
            <a:pPr marL="0" marR="0" indent="0" algn="l" defTabSz="912813" rtl="0" eaLnBrk="0" fontAlgn="base" latinLnBrk="0" hangingPunct="0">
              <a:lnSpc>
                <a:spcPct val="100000"/>
              </a:lnSpc>
              <a:spcBef>
                <a:spcPct val="0"/>
              </a:spcBef>
              <a:spcAft>
                <a:spcPct val="0"/>
              </a:spcAft>
              <a:buClrTx/>
              <a:buSzTx/>
              <a:buFontTx/>
              <a:buNone/>
              <a:tabLst/>
            </a:pPr>
            <a:r>
              <a:rPr lang="de-DE" sz="1400" b="0" dirty="0"/>
              <a:t>Anonyme Ansprache 2500 deutscher M&amp;A Berater</a:t>
            </a:r>
            <a:endParaRPr kumimoji="0" lang="de-DE" sz="1400" b="0" i="0" u="none" strike="noStrike" cap="none" normalizeH="0" baseline="0" dirty="0">
              <a:ln>
                <a:noFill/>
              </a:ln>
              <a:solidFill>
                <a:schemeClr val="tx1"/>
              </a:solidFill>
              <a:effectLst/>
            </a:endParaRPr>
          </a:p>
        </p:txBody>
      </p:sp>
      <p:sp>
        <p:nvSpPr>
          <p:cNvPr id="12" name="Rechteck 11"/>
          <p:cNvSpPr/>
          <p:nvPr/>
        </p:nvSpPr>
        <p:spPr bwMode="auto">
          <a:xfrm>
            <a:off x="3083667" y="2884597"/>
            <a:ext cx="3643703" cy="29858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w="165100" prst="coolSlant"/>
          </a:sp3d>
        </p:spPr>
        <p:txBody>
          <a:bodyPr vert="horz" wrap="none" lIns="0" tIns="0" rIns="0" bIns="0" numCol="1" rtlCol="0" anchor="ctr" anchorCtr="0" compatLnSpc="1">
            <a:prstTxWarp prst="textNoShape">
              <a:avLst/>
            </a:prstTxWarp>
          </a:bodyPr>
          <a:lstStyle/>
          <a:p>
            <a:pPr marL="0" marR="0" indent="0" algn="l" defTabSz="912813" rtl="0" eaLnBrk="0" fontAlgn="base" latinLnBrk="0" hangingPunct="0">
              <a:lnSpc>
                <a:spcPct val="100000"/>
              </a:lnSpc>
              <a:spcBef>
                <a:spcPct val="0"/>
              </a:spcBef>
              <a:spcAft>
                <a:spcPct val="0"/>
              </a:spcAft>
              <a:buClrTx/>
              <a:buSzTx/>
              <a:buFontTx/>
              <a:buNone/>
              <a:tabLst/>
            </a:pPr>
            <a:r>
              <a:rPr lang="de-DE" sz="1400" b="0" dirty="0"/>
              <a:t>Ggf. Ansprache 700 internationaler Berater</a:t>
            </a:r>
            <a:endParaRPr kumimoji="0" lang="de-DE" sz="1400" b="0" i="0" u="none" strike="noStrike" cap="none" normalizeH="0" baseline="0" dirty="0">
              <a:ln>
                <a:noFill/>
              </a:ln>
              <a:solidFill>
                <a:schemeClr val="tx1"/>
              </a:solidFill>
              <a:effectLst/>
            </a:endParaRPr>
          </a:p>
        </p:txBody>
      </p:sp>
      <p:sp>
        <p:nvSpPr>
          <p:cNvPr id="20" name="Rechteck 19"/>
          <p:cNvSpPr/>
          <p:nvPr/>
        </p:nvSpPr>
        <p:spPr bwMode="auto">
          <a:xfrm>
            <a:off x="4523031" y="2351312"/>
            <a:ext cx="2204340" cy="298580"/>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w="165100" prst="coolSlant"/>
          </a:sp3d>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r>
              <a:rPr lang="de-DE" sz="1400" b="0" dirty="0"/>
              <a:t>10 x Wiederholung p.a.</a:t>
            </a:r>
            <a:endParaRPr kumimoji="0" lang="de-DE" sz="1400" b="0" i="0" u="none" strike="noStrike" cap="none" normalizeH="0" baseline="0" dirty="0">
              <a:ln>
                <a:noFill/>
              </a:ln>
              <a:solidFill>
                <a:schemeClr val="tx1"/>
              </a:solidFill>
              <a:effectLst/>
            </a:endParaRPr>
          </a:p>
        </p:txBody>
      </p:sp>
      <p:cxnSp>
        <p:nvCxnSpPr>
          <p:cNvPr id="22" name="Gerade Verbindung mit Pfeil 21"/>
          <p:cNvCxnSpPr>
            <a:endCxn id="20" idx="1"/>
          </p:cNvCxnSpPr>
          <p:nvPr/>
        </p:nvCxnSpPr>
        <p:spPr bwMode="auto">
          <a:xfrm flipV="1">
            <a:off x="3866727" y="2500602"/>
            <a:ext cx="656304" cy="354566"/>
          </a:xfrm>
          <a:prstGeom prst="straightConnector1">
            <a:avLst/>
          </a:prstGeom>
          <a:ln w="34925">
            <a:solidFill>
              <a:schemeClr val="accent4">
                <a:lumMod val="75000"/>
              </a:schemeClr>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25" name="Gleichschenkliges Dreieck 24"/>
          <p:cNvSpPr/>
          <p:nvPr/>
        </p:nvSpPr>
        <p:spPr bwMode="auto">
          <a:xfrm>
            <a:off x="7115175" y="2059941"/>
            <a:ext cx="1534683" cy="3256374"/>
          </a:xfrm>
          <a:prstGeom prst="triangle">
            <a:avLst/>
          </a:prstGeom>
          <a:solidFill>
            <a:srgbClr val="AABF17"/>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0" tIns="0" rIns="0" bIns="0" numCol="1" rtlCol="0" anchor="b"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r>
              <a:rPr kumimoji="0" lang="de-DE" sz="1600" b="1" i="0" u="none" strike="noStrike" cap="none" normalizeH="0" baseline="0" dirty="0">
                <a:ln>
                  <a:noFill/>
                </a:ln>
                <a:solidFill>
                  <a:schemeClr val="tx1"/>
                </a:solidFill>
                <a:effectLst/>
                <a:latin typeface="Arial" charset="0"/>
              </a:rPr>
              <a:t>50-65%</a:t>
            </a:r>
          </a:p>
        </p:txBody>
      </p:sp>
      <p:sp>
        <p:nvSpPr>
          <p:cNvPr id="26" name="Trapezoid 25"/>
          <p:cNvSpPr/>
          <p:nvPr/>
        </p:nvSpPr>
        <p:spPr bwMode="auto">
          <a:xfrm>
            <a:off x="7369969" y="2879708"/>
            <a:ext cx="1027581" cy="1365150"/>
          </a:xfrm>
          <a:prstGeom prst="trapezoid">
            <a:avLst>
              <a:gd name="adj" fmla="val 30745"/>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a:ln>
                  <a:noFill/>
                </a:ln>
                <a:solidFill>
                  <a:schemeClr val="tx1"/>
                </a:solidFill>
                <a:effectLst/>
                <a:latin typeface="Arial" charset="0"/>
              </a:rPr>
              <a:t>80-90%</a:t>
            </a:r>
          </a:p>
        </p:txBody>
      </p:sp>
      <p:sp>
        <p:nvSpPr>
          <p:cNvPr id="27" name="Textfeld 26"/>
          <p:cNvSpPr txBox="1"/>
          <p:nvPr/>
        </p:nvSpPr>
        <p:spPr>
          <a:xfrm>
            <a:off x="7481516" y="1756979"/>
            <a:ext cx="801823" cy="307777"/>
          </a:xfrm>
          <a:prstGeom prst="rect">
            <a:avLst/>
          </a:prstGeom>
          <a:noFill/>
        </p:spPr>
        <p:txBody>
          <a:bodyPr wrap="none" rtlCol="0">
            <a:spAutoFit/>
          </a:bodyPr>
          <a:lstStyle/>
          <a:p>
            <a:r>
              <a:rPr lang="de-DE" sz="1400" dirty="0"/>
              <a:t>95-99%</a:t>
            </a:r>
          </a:p>
        </p:txBody>
      </p:sp>
      <p:sp>
        <p:nvSpPr>
          <p:cNvPr id="28" name="Textfeld 27"/>
          <p:cNvSpPr txBox="1"/>
          <p:nvPr/>
        </p:nvSpPr>
        <p:spPr>
          <a:xfrm>
            <a:off x="6712293" y="5407921"/>
            <a:ext cx="2340268" cy="523220"/>
          </a:xfrm>
          <a:prstGeom prst="rect">
            <a:avLst/>
          </a:prstGeom>
          <a:noFill/>
        </p:spPr>
        <p:txBody>
          <a:bodyPr wrap="square" rtlCol="0">
            <a:spAutoFit/>
          </a:bodyPr>
          <a:lstStyle/>
          <a:p>
            <a:r>
              <a:rPr lang="de-DE" sz="1400" dirty="0"/>
              <a:t>% gefundene Firmen/ vorhandene Firmen</a:t>
            </a:r>
          </a:p>
        </p:txBody>
      </p:sp>
      <p:sp>
        <p:nvSpPr>
          <p:cNvPr id="29" name="Textfeld 28"/>
          <p:cNvSpPr txBox="1"/>
          <p:nvPr/>
        </p:nvSpPr>
        <p:spPr>
          <a:xfrm>
            <a:off x="222536" y="1454306"/>
            <a:ext cx="2340268" cy="523220"/>
          </a:xfrm>
          <a:prstGeom prst="rect">
            <a:avLst/>
          </a:prstGeom>
          <a:noFill/>
        </p:spPr>
        <p:txBody>
          <a:bodyPr wrap="square" rtlCol="0">
            <a:spAutoFit/>
          </a:bodyPr>
          <a:lstStyle/>
          <a:p>
            <a:r>
              <a:rPr lang="de-DE" sz="1400" b="0" dirty="0"/>
              <a:t>1. Phase Eigene Recherche</a:t>
            </a:r>
          </a:p>
        </p:txBody>
      </p:sp>
      <p:sp>
        <p:nvSpPr>
          <p:cNvPr id="30" name="Textfeld 29"/>
          <p:cNvSpPr txBox="1"/>
          <p:nvPr/>
        </p:nvSpPr>
        <p:spPr>
          <a:xfrm>
            <a:off x="2182763" y="1454306"/>
            <a:ext cx="2340268" cy="523220"/>
          </a:xfrm>
          <a:prstGeom prst="rect">
            <a:avLst/>
          </a:prstGeom>
          <a:noFill/>
        </p:spPr>
        <p:txBody>
          <a:bodyPr wrap="square" rtlCol="0">
            <a:spAutoFit/>
          </a:bodyPr>
          <a:lstStyle/>
          <a:p>
            <a:r>
              <a:rPr lang="de-DE" sz="1400" b="0" dirty="0"/>
              <a:t>2. Phase:  Externe M&amp;A Firmen </a:t>
            </a:r>
          </a:p>
        </p:txBody>
      </p:sp>
      <p:sp>
        <p:nvSpPr>
          <p:cNvPr id="31" name="Textfeld 30"/>
          <p:cNvSpPr txBox="1"/>
          <p:nvPr/>
        </p:nvSpPr>
        <p:spPr>
          <a:xfrm>
            <a:off x="4368755" y="1454306"/>
            <a:ext cx="2340268" cy="523220"/>
          </a:xfrm>
          <a:prstGeom prst="rect">
            <a:avLst/>
          </a:prstGeom>
          <a:noFill/>
        </p:spPr>
        <p:txBody>
          <a:bodyPr wrap="square" rtlCol="0">
            <a:spAutoFit/>
          </a:bodyPr>
          <a:lstStyle/>
          <a:p>
            <a:r>
              <a:rPr lang="de-DE" sz="1400" b="0" dirty="0"/>
              <a:t>3. Phase: Wiederholung für 12 Monate</a:t>
            </a:r>
          </a:p>
        </p:txBody>
      </p:sp>
      <p:sp>
        <p:nvSpPr>
          <p:cNvPr id="32" name="Textfeld 31"/>
          <p:cNvSpPr txBox="1"/>
          <p:nvPr/>
        </p:nvSpPr>
        <p:spPr>
          <a:xfrm>
            <a:off x="718457" y="5407921"/>
            <a:ext cx="5990566" cy="307777"/>
          </a:xfrm>
          <a:prstGeom prst="rect">
            <a:avLst/>
          </a:prstGeom>
          <a:noFill/>
        </p:spPr>
        <p:txBody>
          <a:bodyPr wrap="square" rtlCol="0">
            <a:spAutoFit/>
          </a:bodyPr>
          <a:lstStyle/>
          <a:p>
            <a:r>
              <a:rPr lang="de-DE" sz="1400" b="0" i="1" dirty="0"/>
              <a:t>Regelmäßige Reports und Besprechungen mit Investor</a:t>
            </a:r>
          </a:p>
        </p:txBody>
      </p:sp>
    </p:spTree>
    <p:extLst>
      <p:ext uri="{BB962C8B-B14F-4D97-AF65-F5344CB8AC3E}">
        <p14:creationId xmlns:p14="http://schemas.microsoft.com/office/powerpoint/2010/main" val="1295663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FaMAS Dienstleistungen für Klienten/Käufer</a:t>
            </a: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237560019"/>
              </p:ext>
            </p:extLst>
          </p:nvPr>
        </p:nvGraphicFramePr>
        <p:xfrm>
          <a:off x="504825" y="1006621"/>
          <a:ext cx="7918449" cy="4368800"/>
        </p:xfrm>
        <a:graphic>
          <a:graphicData uri="http://schemas.openxmlformats.org/drawingml/2006/table">
            <a:tbl>
              <a:tblPr firstRow="1" bandRow="1">
                <a:tableStyleId>{5C22544A-7EE6-4342-B048-85BDC9FD1C3A}</a:tableStyleId>
              </a:tblPr>
              <a:tblGrid>
                <a:gridCol w="3588204">
                  <a:extLst>
                    <a:ext uri="{9D8B030D-6E8A-4147-A177-3AD203B41FA5}">
                      <a16:colId xmlns:a16="http://schemas.microsoft.com/office/drawing/2014/main" val="20000"/>
                    </a:ext>
                  </a:extLst>
                </a:gridCol>
                <a:gridCol w="1915885">
                  <a:extLst>
                    <a:ext uri="{9D8B030D-6E8A-4147-A177-3AD203B41FA5}">
                      <a16:colId xmlns:a16="http://schemas.microsoft.com/office/drawing/2014/main" val="20001"/>
                    </a:ext>
                  </a:extLst>
                </a:gridCol>
                <a:gridCol w="2414360">
                  <a:extLst>
                    <a:ext uri="{9D8B030D-6E8A-4147-A177-3AD203B41FA5}">
                      <a16:colId xmlns:a16="http://schemas.microsoft.com/office/drawing/2014/main" val="20002"/>
                    </a:ext>
                  </a:extLst>
                </a:gridCol>
              </a:tblGrid>
              <a:tr h="370840">
                <a:tc>
                  <a:txBody>
                    <a:bodyPr/>
                    <a:lstStyle/>
                    <a:p>
                      <a:r>
                        <a:rPr lang="en-GB" sz="1400" noProof="0" dirty="0"/>
                        <a:t>Feature</a:t>
                      </a:r>
                    </a:p>
                  </a:txBody>
                  <a:tcPr>
                    <a:solidFill>
                      <a:srgbClr val="4D4D4D"/>
                    </a:solidFill>
                  </a:tcPr>
                </a:tc>
                <a:tc>
                  <a:txBody>
                    <a:bodyPr/>
                    <a:lstStyle/>
                    <a:p>
                      <a:r>
                        <a:rPr lang="en-GB" sz="1400" noProof="0" dirty="0"/>
                        <a:t>Standard</a:t>
                      </a:r>
                      <a:r>
                        <a:rPr lang="en-GB" sz="1400" baseline="0" noProof="0" dirty="0"/>
                        <a:t> Model Buy-side Broker</a:t>
                      </a:r>
                      <a:endParaRPr lang="en-GB" sz="1400" noProof="0" dirty="0"/>
                    </a:p>
                  </a:txBody>
                  <a:tcPr>
                    <a:solidFill>
                      <a:srgbClr val="4D4D4D"/>
                    </a:solidFill>
                  </a:tcPr>
                </a:tc>
                <a:tc>
                  <a:txBody>
                    <a:bodyPr/>
                    <a:lstStyle/>
                    <a:p>
                      <a:pPr algn="ctr"/>
                      <a:r>
                        <a:rPr lang="en-GB" sz="1400" noProof="0" dirty="0">
                          <a:solidFill>
                            <a:srgbClr val="AABF17"/>
                          </a:solidFill>
                        </a:rPr>
                        <a:t>FaMAS Model</a:t>
                      </a:r>
                    </a:p>
                  </a:txBody>
                  <a:tcPr>
                    <a:solidFill>
                      <a:srgbClr val="4D4D4D"/>
                    </a:solidFill>
                  </a:tcPr>
                </a:tc>
                <a:extLst>
                  <a:ext uri="{0D108BD9-81ED-4DB2-BD59-A6C34878D82A}">
                    <a16:rowId xmlns:a16="http://schemas.microsoft.com/office/drawing/2014/main" val="10000"/>
                  </a:ext>
                </a:extLst>
              </a:tr>
              <a:tr h="370840">
                <a:tc>
                  <a:txBody>
                    <a:bodyPr/>
                    <a:lstStyle/>
                    <a:p>
                      <a:r>
                        <a:rPr lang="en-GB" sz="1400" noProof="0" dirty="0" err="1"/>
                        <a:t>Unterstützung</a:t>
                      </a:r>
                      <a:r>
                        <a:rPr lang="en-GB" sz="1400" noProof="0" dirty="0"/>
                        <a:t> in der Acquisitions-</a:t>
                      </a:r>
                      <a:r>
                        <a:rPr lang="en-GB" sz="1400" noProof="0" dirty="0" err="1"/>
                        <a:t>Finanzierung</a:t>
                      </a:r>
                      <a:endParaRPr lang="en-GB" sz="1400" noProof="0" dirty="0"/>
                    </a:p>
                  </a:txBody>
                  <a:tcPr/>
                </a:tc>
                <a:tc>
                  <a:txBody>
                    <a:bodyPr/>
                    <a:lstStyle/>
                    <a:p>
                      <a:pPr algn="ctr"/>
                      <a:r>
                        <a:rPr lang="en-GB" sz="1400" noProof="0" dirty="0" err="1"/>
                        <a:t>Selten</a:t>
                      </a:r>
                      <a:endParaRPr lang="en-GB" sz="1400" noProof="0" dirty="0"/>
                    </a:p>
                  </a:txBody>
                  <a:tcPr/>
                </a:tc>
                <a:tc>
                  <a:txBody>
                    <a:bodyPr/>
                    <a:lstStyle/>
                    <a:p>
                      <a:pPr algn="ctr"/>
                      <a:r>
                        <a:rPr lang="en-GB" sz="1400" noProof="0" dirty="0" err="1">
                          <a:solidFill>
                            <a:srgbClr val="AABF17"/>
                          </a:solidFill>
                        </a:rPr>
                        <a:t>Ja</a:t>
                      </a:r>
                      <a:endParaRPr lang="en-GB" sz="1400" noProof="0" dirty="0">
                        <a:solidFill>
                          <a:srgbClr val="AABF17"/>
                        </a:solidFill>
                      </a:endParaRPr>
                    </a:p>
                  </a:txBody>
                  <a:tcPr/>
                </a:tc>
                <a:extLst>
                  <a:ext uri="{0D108BD9-81ED-4DB2-BD59-A6C34878D82A}">
                    <a16:rowId xmlns:a16="http://schemas.microsoft.com/office/drawing/2014/main" val="10001"/>
                  </a:ext>
                </a:extLst>
              </a:tr>
              <a:tr h="370840">
                <a:tc>
                  <a:txBody>
                    <a:bodyPr/>
                    <a:lstStyle/>
                    <a:p>
                      <a:r>
                        <a:rPr lang="en-GB" sz="1400" noProof="0" dirty="0"/>
                        <a:t>Alternative </a:t>
                      </a:r>
                      <a:r>
                        <a:rPr lang="en-GB" sz="1400" noProof="0" dirty="0" err="1"/>
                        <a:t>Zielunternehmen</a:t>
                      </a:r>
                      <a:r>
                        <a:rPr lang="en-GB" sz="1400" noProof="0" dirty="0"/>
                        <a:t>, falls das </a:t>
                      </a:r>
                      <a:r>
                        <a:rPr lang="en-GB" sz="1400" noProof="0" dirty="0" err="1"/>
                        <a:t>erste</a:t>
                      </a:r>
                      <a:r>
                        <a:rPr lang="en-GB" sz="1400" noProof="0" dirty="0"/>
                        <a:t> </a:t>
                      </a:r>
                      <a:r>
                        <a:rPr lang="en-GB" sz="1400" noProof="0" dirty="0" err="1"/>
                        <a:t>nicht</a:t>
                      </a:r>
                      <a:r>
                        <a:rPr lang="en-GB" sz="1400" noProof="0" dirty="0"/>
                        <a:t> </a:t>
                      </a:r>
                      <a:r>
                        <a:rPr lang="en-GB" sz="1400" noProof="0" dirty="0" err="1"/>
                        <a:t>klappt</a:t>
                      </a:r>
                      <a:endParaRPr lang="en-GB" sz="1400" noProof="0" dirty="0"/>
                    </a:p>
                  </a:txBody>
                  <a:tcPr/>
                </a:tc>
                <a:tc>
                  <a:txBody>
                    <a:bodyPr/>
                    <a:lstStyle/>
                    <a:p>
                      <a:pPr algn="ctr"/>
                      <a:r>
                        <a:rPr lang="en-GB" sz="1400" noProof="0" dirty="0"/>
                        <a:t>Fast </a:t>
                      </a:r>
                      <a:r>
                        <a:rPr lang="en-GB" sz="1400" noProof="0" dirty="0" err="1"/>
                        <a:t>nicht</a:t>
                      </a:r>
                      <a:r>
                        <a:rPr lang="en-GB" sz="1400" noProof="0" dirty="0"/>
                        <a:t> </a:t>
                      </a:r>
                      <a:r>
                        <a:rPr lang="en-GB" sz="1400" noProof="0" dirty="0" err="1"/>
                        <a:t>möglich</a:t>
                      </a:r>
                      <a:endParaRPr lang="en-GB" sz="1400" noProof="0" dirty="0"/>
                    </a:p>
                  </a:txBody>
                  <a:tcPr/>
                </a:tc>
                <a:tc>
                  <a:txBody>
                    <a:bodyPr/>
                    <a:lstStyle/>
                    <a:p>
                      <a:pPr algn="ctr"/>
                      <a:r>
                        <a:rPr lang="en-GB" sz="1400" noProof="0" dirty="0" err="1">
                          <a:solidFill>
                            <a:srgbClr val="AABF17"/>
                          </a:solidFill>
                        </a:rPr>
                        <a:t>Im</a:t>
                      </a:r>
                      <a:r>
                        <a:rPr lang="en-GB" sz="1400" noProof="0" dirty="0">
                          <a:solidFill>
                            <a:srgbClr val="AABF17"/>
                          </a:solidFill>
                        </a:rPr>
                        <a:t> </a:t>
                      </a:r>
                      <a:r>
                        <a:rPr lang="en-GB" sz="1400" noProof="0" dirty="0" err="1">
                          <a:solidFill>
                            <a:srgbClr val="AABF17"/>
                          </a:solidFill>
                        </a:rPr>
                        <a:t>Regelfall</a:t>
                      </a:r>
                      <a:endParaRPr lang="en-GB" sz="1400" noProof="0" dirty="0">
                        <a:solidFill>
                          <a:srgbClr val="AABF17"/>
                        </a:solidFill>
                      </a:endParaRPr>
                    </a:p>
                  </a:txBody>
                  <a:tcPr/>
                </a:tc>
                <a:extLst>
                  <a:ext uri="{0D108BD9-81ED-4DB2-BD59-A6C34878D82A}">
                    <a16:rowId xmlns:a16="http://schemas.microsoft.com/office/drawing/2014/main" val="10002"/>
                  </a:ext>
                </a:extLst>
              </a:tr>
              <a:tr h="370840">
                <a:tc>
                  <a:txBody>
                    <a:bodyPr/>
                    <a:lstStyle/>
                    <a:p>
                      <a:r>
                        <a:rPr lang="en-GB" sz="1400" noProof="0" dirty="0"/>
                        <a:t>Beratung in der </a:t>
                      </a:r>
                      <a:r>
                        <a:rPr lang="en-GB" sz="1400" noProof="0" dirty="0" err="1"/>
                        <a:t>Strukturierung</a:t>
                      </a:r>
                      <a:r>
                        <a:rPr lang="en-GB" sz="1400" noProof="0" dirty="0"/>
                        <a:t> der </a:t>
                      </a:r>
                      <a:r>
                        <a:rPr lang="en-GB" sz="1400" noProof="0" dirty="0" err="1"/>
                        <a:t>Transaktion</a:t>
                      </a:r>
                      <a:endParaRPr lang="en-GB" sz="1400" noProof="0" dirty="0"/>
                    </a:p>
                  </a:txBody>
                  <a:tcPr/>
                </a:tc>
                <a:tc>
                  <a:txBody>
                    <a:bodyPr/>
                    <a:lstStyle/>
                    <a:p>
                      <a:pPr algn="ctr"/>
                      <a:r>
                        <a:rPr lang="en-GB" sz="1400" noProof="0" dirty="0" err="1"/>
                        <a:t>nein</a:t>
                      </a:r>
                      <a:endParaRPr lang="en-GB" sz="1400" noProof="0" dirty="0"/>
                    </a:p>
                  </a:txBody>
                  <a:tcPr/>
                </a:tc>
                <a:tc>
                  <a:txBody>
                    <a:bodyPr/>
                    <a:lstStyle/>
                    <a:p>
                      <a:pPr algn="ctr"/>
                      <a:r>
                        <a:rPr lang="en-GB" sz="1400" noProof="0" dirty="0" err="1">
                          <a:solidFill>
                            <a:srgbClr val="AABF17"/>
                          </a:solidFill>
                        </a:rPr>
                        <a:t>Ja</a:t>
                      </a:r>
                      <a:endParaRPr lang="en-GB" sz="1400" noProof="0" dirty="0">
                        <a:solidFill>
                          <a:srgbClr val="AABF17"/>
                        </a:solidFill>
                      </a:endParaRPr>
                    </a:p>
                  </a:txBody>
                  <a:tcPr/>
                </a:tc>
                <a:extLst>
                  <a:ext uri="{0D108BD9-81ED-4DB2-BD59-A6C34878D82A}">
                    <a16:rowId xmlns:a16="http://schemas.microsoft.com/office/drawing/2014/main" val="10003"/>
                  </a:ext>
                </a:extLst>
              </a:tr>
              <a:tr h="370840">
                <a:tc>
                  <a:txBody>
                    <a:bodyPr/>
                    <a:lstStyle/>
                    <a:p>
                      <a:r>
                        <a:rPr lang="en-GB" sz="1400" noProof="0" dirty="0"/>
                        <a:t>100% </a:t>
                      </a:r>
                      <a:r>
                        <a:rPr lang="en-GB" sz="1400" noProof="0" dirty="0" err="1"/>
                        <a:t>Fokus</a:t>
                      </a:r>
                      <a:r>
                        <a:rPr lang="en-GB" sz="1400" noProof="0" dirty="0"/>
                        <a:t> auf </a:t>
                      </a:r>
                      <a:r>
                        <a:rPr lang="en-GB" sz="1400" noProof="0" dirty="0" err="1"/>
                        <a:t>Beteiligungskäufe</a:t>
                      </a:r>
                      <a:endParaRPr lang="en-GB" sz="1400" noProof="0" dirty="0"/>
                    </a:p>
                  </a:txBody>
                  <a:tcPr/>
                </a:tc>
                <a:tc>
                  <a:txBody>
                    <a:bodyPr/>
                    <a:lstStyle/>
                    <a:p>
                      <a:pPr algn="ctr"/>
                      <a:r>
                        <a:rPr lang="en-GB" sz="1400" noProof="0" dirty="0" err="1"/>
                        <a:t>nie</a:t>
                      </a:r>
                      <a:endParaRPr lang="en-GB" sz="1400" noProof="0" dirty="0"/>
                    </a:p>
                  </a:txBody>
                  <a:tcPr/>
                </a:tc>
                <a:tc>
                  <a:txBody>
                    <a:bodyPr/>
                    <a:lstStyle/>
                    <a:p>
                      <a:pPr algn="ctr"/>
                      <a:r>
                        <a:rPr lang="en-GB" sz="1400" noProof="0" dirty="0">
                          <a:solidFill>
                            <a:srgbClr val="AABF17"/>
                          </a:solidFill>
                        </a:rPr>
                        <a:t>100%</a:t>
                      </a:r>
                    </a:p>
                  </a:txBody>
                  <a:tcPr/>
                </a:tc>
                <a:extLst>
                  <a:ext uri="{0D108BD9-81ED-4DB2-BD59-A6C34878D82A}">
                    <a16:rowId xmlns:a16="http://schemas.microsoft.com/office/drawing/2014/main" val="10004"/>
                  </a:ext>
                </a:extLst>
              </a:tr>
              <a:tr h="370840">
                <a:tc>
                  <a:txBody>
                    <a:bodyPr/>
                    <a:lstStyle/>
                    <a:p>
                      <a:r>
                        <a:rPr lang="en-GB" sz="1400" noProof="0" dirty="0" err="1"/>
                        <a:t>Exklusivität</a:t>
                      </a:r>
                      <a:r>
                        <a:rPr lang="en-GB" sz="1400" noProof="0" dirty="0"/>
                        <a:t> </a:t>
                      </a:r>
                      <a:r>
                        <a:rPr lang="en-GB" sz="1400" noProof="0" dirty="0" err="1"/>
                        <a:t>für</a:t>
                      </a:r>
                      <a:r>
                        <a:rPr lang="en-GB" sz="1400" noProof="0" dirty="0"/>
                        <a:t> </a:t>
                      </a:r>
                      <a:r>
                        <a:rPr lang="en-GB" sz="1400" noProof="0" dirty="0" err="1"/>
                        <a:t>einen</a:t>
                      </a:r>
                      <a:r>
                        <a:rPr lang="en-GB" sz="1400" noProof="0" dirty="0"/>
                        <a:t> </a:t>
                      </a:r>
                      <a:r>
                        <a:rPr lang="en-GB" sz="1400" noProof="0" dirty="0" err="1"/>
                        <a:t>Käufer</a:t>
                      </a:r>
                      <a:endParaRPr lang="en-GB" sz="1400" noProof="0" dirty="0"/>
                    </a:p>
                  </a:txBody>
                  <a:tcPr/>
                </a:tc>
                <a:tc>
                  <a:txBody>
                    <a:bodyPr/>
                    <a:lstStyle/>
                    <a:p>
                      <a:pPr algn="ctr"/>
                      <a:r>
                        <a:rPr lang="en-GB" sz="1400" noProof="0" dirty="0" err="1"/>
                        <a:t>nein</a:t>
                      </a:r>
                      <a:endParaRPr lang="en-GB" sz="1400" noProof="0" dirty="0"/>
                    </a:p>
                  </a:txBody>
                  <a:tcPr/>
                </a:tc>
                <a:tc>
                  <a:txBody>
                    <a:bodyPr/>
                    <a:lstStyle/>
                    <a:p>
                      <a:pPr algn="ctr"/>
                      <a:r>
                        <a:rPr lang="en-GB" sz="1400" noProof="0" dirty="0" err="1">
                          <a:solidFill>
                            <a:srgbClr val="AABF17"/>
                          </a:solidFill>
                        </a:rPr>
                        <a:t>Ja</a:t>
                      </a:r>
                      <a:endParaRPr lang="en-GB" sz="1400" noProof="0" dirty="0">
                        <a:solidFill>
                          <a:srgbClr val="AABF17"/>
                        </a:solidFill>
                      </a:endParaRPr>
                    </a:p>
                  </a:txBody>
                  <a:tcPr/>
                </a:tc>
                <a:extLst>
                  <a:ext uri="{0D108BD9-81ED-4DB2-BD59-A6C34878D82A}">
                    <a16:rowId xmlns:a16="http://schemas.microsoft.com/office/drawing/2014/main" val="10005"/>
                  </a:ext>
                </a:extLst>
              </a:tr>
              <a:tr h="370840">
                <a:tc>
                  <a:txBody>
                    <a:bodyPr/>
                    <a:lstStyle/>
                    <a:p>
                      <a:r>
                        <a:rPr lang="en-GB" sz="1400" noProof="0" dirty="0" err="1"/>
                        <a:t>Mit</a:t>
                      </a:r>
                      <a:r>
                        <a:rPr lang="en-GB" sz="1400" noProof="0" dirty="0"/>
                        <a:t> </a:t>
                      </a:r>
                      <a:r>
                        <a:rPr lang="en-GB" sz="1400" noProof="0" dirty="0" err="1"/>
                        <a:t>speziellen</a:t>
                      </a:r>
                      <a:r>
                        <a:rPr lang="en-GB" sz="1400" noProof="0" dirty="0"/>
                        <a:t> Inside-</a:t>
                      </a:r>
                      <a:r>
                        <a:rPr lang="en-GB" sz="1400" noProof="0" dirty="0" err="1"/>
                        <a:t>Informationen</a:t>
                      </a:r>
                      <a:r>
                        <a:rPr lang="en-GB" sz="1400" noProof="0" dirty="0"/>
                        <a:t> </a:t>
                      </a:r>
                      <a:r>
                        <a:rPr lang="en-GB" sz="1400" noProof="0" dirty="0" err="1"/>
                        <a:t>zu</a:t>
                      </a:r>
                      <a:r>
                        <a:rPr lang="en-GB" sz="1400" noProof="0" dirty="0"/>
                        <a:t> </a:t>
                      </a:r>
                      <a:r>
                        <a:rPr lang="en-GB" sz="1400" noProof="0" dirty="0" err="1"/>
                        <a:t>deutschen</a:t>
                      </a:r>
                      <a:r>
                        <a:rPr lang="en-GB" sz="1400" noProof="0" dirty="0"/>
                        <a:t> </a:t>
                      </a:r>
                      <a:r>
                        <a:rPr lang="en-GB" sz="1400" noProof="0" dirty="0" err="1"/>
                        <a:t>Verkäufern</a:t>
                      </a:r>
                      <a:endParaRPr lang="en-GB" sz="1400" noProof="0" dirty="0"/>
                    </a:p>
                  </a:txBody>
                  <a:tcPr/>
                </a:tc>
                <a:tc>
                  <a:txBody>
                    <a:bodyPr/>
                    <a:lstStyle/>
                    <a:p>
                      <a:pPr algn="ctr"/>
                      <a:r>
                        <a:rPr lang="en-GB" sz="1400" noProof="0" dirty="0" err="1"/>
                        <a:t>Selten</a:t>
                      </a:r>
                      <a:endParaRPr lang="en-GB" sz="1400" noProof="0" dirty="0"/>
                    </a:p>
                  </a:txBody>
                  <a:tcPr/>
                </a:tc>
                <a:tc>
                  <a:txBody>
                    <a:bodyPr/>
                    <a:lstStyle/>
                    <a:p>
                      <a:pPr algn="ctr"/>
                      <a:r>
                        <a:rPr lang="en-GB" sz="1400" noProof="0" dirty="0" err="1">
                          <a:solidFill>
                            <a:srgbClr val="AABF17"/>
                          </a:solidFill>
                        </a:rPr>
                        <a:t>Häufig</a:t>
                      </a:r>
                      <a:endParaRPr lang="en-GB" sz="1400" noProof="0" dirty="0">
                        <a:solidFill>
                          <a:srgbClr val="AABF17"/>
                        </a:solidFill>
                      </a:endParaRPr>
                    </a:p>
                  </a:txBody>
                  <a:tcPr/>
                </a:tc>
                <a:extLst>
                  <a:ext uri="{0D108BD9-81ED-4DB2-BD59-A6C34878D82A}">
                    <a16:rowId xmlns:a16="http://schemas.microsoft.com/office/drawing/2014/main" val="10007"/>
                  </a:ext>
                </a:extLst>
              </a:tr>
              <a:tr h="370840">
                <a:tc>
                  <a:txBody>
                    <a:bodyPr/>
                    <a:lstStyle/>
                    <a:p>
                      <a:r>
                        <a:rPr lang="en-GB" sz="1400" noProof="0" dirty="0" err="1"/>
                        <a:t>Honorierung</a:t>
                      </a:r>
                      <a:r>
                        <a:rPr lang="en-GB" sz="1400" noProof="0" dirty="0"/>
                        <a:t> </a:t>
                      </a:r>
                      <a:r>
                        <a:rPr lang="en-GB" sz="1400" noProof="0" dirty="0" err="1"/>
                        <a:t>ausschließlich</a:t>
                      </a:r>
                      <a:r>
                        <a:rPr lang="en-GB" sz="1400" noProof="0" dirty="0"/>
                        <a:t> von </a:t>
                      </a:r>
                      <a:r>
                        <a:rPr lang="en-GB" sz="1400" noProof="0" dirty="0" err="1"/>
                        <a:t>Käufern</a:t>
                      </a:r>
                      <a:endParaRPr lang="en-GB" sz="1400" noProof="0" dirty="0"/>
                    </a:p>
                  </a:txBody>
                  <a:tcPr/>
                </a:tc>
                <a:tc>
                  <a:txBody>
                    <a:bodyPr/>
                    <a:lstStyle/>
                    <a:p>
                      <a:pPr algn="ctr"/>
                      <a:r>
                        <a:rPr lang="en-GB" sz="1400" noProof="0" dirty="0" err="1"/>
                        <a:t>Häufige</a:t>
                      </a:r>
                      <a:r>
                        <a:rPr lang="en-GB" sz="1400" noProof="0" dirty="0"/>
                        <a:t> Kick-backs </a:t>
                      </a:r>
                      <a:r>
                        <a:rPr lang="en-GB" sz="1400" noProof="0" dirty="0" err="1"/>
                        <a:t>ohne</a:t>
                      </a:r>
                      <a:r>
                        <a:rPr lang="en-GB" sz="1400" noProof="0" dirty="0"/>
                        <a:t> </a:t>
                      </a:r>
                      <a:r>
                        <a:rPr lang="en-GB" sz="1400" noProof="0" dirty="0" err="1"/>
                        <a:t>Offenlegung</a:t>
                      </a:r>
                      <a:endParaRPr lang="en-GB" sz="1400" noProof="0" dirty="0"/>
                    </a:p>
                  </a:txBody>
                  <a:tcPr/>
                </a:tc>
                <a:tc>
                  <a:txBody>
                    <a:bodyPr/>
                    <a:lstStyle/>
                    <a:p>
                      <a:pPr algn="ctr"/>
                      <a:r>
                        <a:rPr lang="en-GB" sz="1400" noProof="0" dirty="0">
                          <a:solidFill>
                            <a:srgbClr val="AABF17"/>
                          </a:solidFill>
                        </a:rPr>
                        <a:t>Nur </a:t>
                      </a:r>
                      <a:r>
                        <a:rPr lang="en-GB" sz="1400" noProof="0" dirty="0" err="1">
                          <a:solidFill>
                            <a:srgbClr val="AABF17"/>
                          </a:solidFill>
                        </a:rPr>
                        <a:t>durch</a:t>
                      </a:r>
                      <a:r>
                        <a:rPr lang="en-GB" sz="1400" noProof="0" dirty="0">
                          <a:solidFill>
                            <a:srgbClr val="AABF17"/>
                          </a:solidFill>
                        </a:rPr>
                        <a:t> </a:t>
                      </a:r>
                      <a:r>
                        <a:rPr lang="en-GB" sz="1400" noProof="0" dirty="0" err="1">
                          <a:solidFill>
                            <a:srgbClr val="AABF17"/>
                          </a:solidFill>
                        </a:rPr>
                        <a:t>Käufer</a:t>
                      </a:r>
                      <a:endParaRPr lang="en-GB" sz="1400" noProof="0" dirty="0">
                        <a:solidFill>
                          <a:srgbClr val="AABF17"/>
                        </a:solidFill>
                      </a:endParaRPr>
                    </a:p>
                  </a:txBody>
                  <a:tcPr/>
                </a:tc>
                <a:extLst>
                  <a:ext uri="{0D108BD9-81ED-4DB2-BD59-A6C34878D82A}">
                    <a16:rowId xmlns:a16="http://schemas.microsoft.com/office/drawing/2014/main" val="10008"/>
                  </a:ext>
                </a:extLst>
              </a:tr>
              <a:tr h="370840">
                <a:tc>
                  <a:txBody>
                    <a:bodyPr/>
                    <a:lstStyle/>
                    <a:p>
                      <a:r>
                        <a:rPr lang="en-GB" sz="1400" noProof="0" dirty="0" err="1"/>
                        <a:t>Risiko-Übernahme</a:t>
                      </a:r>
                      <a:r>
                        <a:rPr lang="en-GB" sz="1400" noProof="0" dirty="0"/>
                        <a:t> </a:t>
                      </a:r>
                      <a:r>
                        <a:rPr lang="en-GB" sz="1400" noProof="0" dirty="0" err="1"/>
                        <a:t>durch</a:t>
                      </a:r>
                      <a:r>
                        <a:rPr lang="en-GB" sz="1400" noProof="0" dirty="0"/>
                        <a:t> </a:t>
                      </a:r>
                      <a:r>
                        <a:rPr lang="en-GB" sz="1400" noProof="0" dirty="0" err="1"/>
                        <a:t>langfristige</a:t>
                      </a:r>
                      <a:r>
                        <a:rPr lang="en-GB" sz="1400" noProof="0" dirty="0"/>
                        <a:t> </a:t>
                      </a:r>
                      <a:r>
                        <a:rPr lang="en-GB" sz="1400" noProof="0" dirty="0" err="1"/>
                        <a:t>Beteiligungshonorare</a:t>
                      </a:r>
                      <a:endParaRPr lang="en-GB" sz="1400" noProof="0" dirty="0"/>
                    </a:p>
                  </a:txBody>
                  <a:tcPr/>
                </a:tc>
                <a:tc>
                  <a:txBody>
                    <a:bodyPr/>
                    <a:lstStyle/>
                    <a:p>
                      <a:pPr algn="ctr"/>
                      <a:r>
                        <a:rPr lang="en-GB" sz="1400" noProof="0" dirty="0" err="1"/>
                        <a:t>nein</a:t>
                      </a:r>
                      <a:endParaRPr lang="en-GB" sz="1400" noProof="0" dirty="0"/>
                    </a:p>
                  </a:txBody>
                  <a:tcPr/>
                </a:tc>
                <a:tc>
                  <a:txBody>
                    <a:bodyPr/>
                    <a:lstStyle/>
                    <a:p>
                      <a:pPr algn="ctr"/>
                      <a:r>
                        <a:rPr lang="en-GB" sz="1400" noProof="0" dirty="0" err="1">
                          <a:solidFill>
                            <a:srgbClr val="AABF17"/>
                          </a:solidFill>
                        </a:rPr>
                        <a:t>Ja</a:t>
                      </a:r>
                      <a:endParaRPr lang="en-GB" sz="1400" noProof="0" dirty="0">
                        <a:solidFill>
                          <a:srgbClr val="AABF17"/>
                        </a:solidFill>
                      </a:endParaRP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70609800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00" y="1753771"/>
            <a:ext cx="1149674" cy="307777"/>
          </a:xfrm>
          <a:prstGeom prst="rect">
            <a:avLst/>
          </a:prstGeom>
          <a:noFill/>
        </p:spPr>
        <p:txBody>
          <a:bodyPr wrap="none">
            <a:spAutoFit/>
          </a:bodyPr>
          <a:lstStyle/>
          <a:p>
            <a:pPr algn="l">
              <a:defRPr/>
            </a:pPr>
            <a:r>
              <a:rPr lang="de-DE" sz="1400" dirty="0">
                <a:latin typeface="+mj-lt"/>
                <a:ea typeface="+mn-ea"/>
              </a:rPr>
              <a:t>Zeitrahmen</a:t>
            </a:r>
          </a:p>
        </p:txBody>
      </p:sp>
      <p:sp>
        <p:nvSpPr>
          <p:cNvPr id="18" name="TextBox 17"/>
          <p:cNvSpPr txBox="1"/>
          <p:nvPr/>
        </p:nvSpPr>
        <p:spPr>
          <a:xfrm>
            <a:off x="84136" y="4640854"/>
            <a:ext cx="1059649" cy="738664"/>
          </a:xfrm>
          <a:prstGeom prst="rect">
            <a:avLst/>
          </a:prstGeom>
          <a:noFill/>
        </p:spPr>
        <p:txBody>
          <a:bodyPr wrap="none">
            <a:spAutoFit/>
          </a:bodyPr>
          <a:lstStyle/>
          <a:p>
            <a:pPr algn="l">
              <a:defRPr/>
            </a:pPr>
            <a:r>
              <a:rPr lang="de-DE" sz="1400" dirty="0">
                <a:latin typeface="+mj-lt"/>
                <a:ea typeface="+mn-ea"/>
              </a:rPr>
              <a:t>Value-Add</a:t>
            </a:r>
          </a:p>
          <a:p>
            <a:pPr algn="l">
              <a:defRPr/>
            </a:pPr>
            <a:r>
              <a:rPr lang="de-DE" sz="1400" dirty="0">
                <a:latin typeface="+mj-lt"/>
                <a:ea typeface="+mn-ea"/>
              </a:rPr>
              <a:t>für</a:t>
            </a:r>
          </a:p>
          <a:p>
            <a:pPr algn="l">
              <a:defRPr/>
            </a:pPr>
            <a:r>
              <a:rPr lang="de-DE" sz="1400" dirty="0">
                <a:latin typeface="+mj-lt"/>
                <a:ea typeface="+mn-ea"/>
              </a:rPr>
              <a:t>Investor</a:t>
            </a:r>
          </a:p>
        </p:txBody>
      </p:sp>
      <p:sp>
        <p:nvSpPr>
          <p:cNvPr id="20" name="TextBox 19"/>
          <p:cNvSpPr txBox="1"/>
          <p:nvPr/>
        </p:nvSpPr>
        <p:spPr>
          <a:xfrm>
            <a:off x="101600" y="3173453"/>
            <a:ext cx="1008609" cy="523220"/>
          </a:xfrm>
          <a:prstGeom prst="rect">
            <a:avLst/>
          </a:prstGeom>
          <a:noFill/>
        </p:spPr>
        <p:txBody>
          <a:bodyPr wrap="none">
            <a:spAutoFit/>
          </a:bodyPr>
          <a:lstStyle/>
          <a:p>
            <a:pPr algn="l">
              <a:defRPr/>
            </a:pPr>
            <a:r>
              <a:rPr lang="de-DE" sz="1400" dirty="0">
                <a:latin typeface="+mj-lt"/>
                <a:ea typeface="+mn-ea"/>
              </a:rPr>
              <a:t>FaMAS</a:t>
            </a:r>
          </a:p>
          <a:p>
            <a:pPr algn="l">
              <a:defRPr/>
            </a:pPr>
            <a:r>
              <a:rPr lang="de-DE" sz="1400" dirty="0">
                <a:latin typeface="+mj-lt"/>
                <a:ea typeface="+mn-ea"/>
              </a:rPr>
              <a:t>Aufgaben</a:t>
            </a:r>
          </a:p>
        </p:txBody>
      </p:sp>
      <p:cxnSp>
        <p:nvCxnSpPr>
          <p:cNvPr id="14340" name="Gerade Verbindung 3"/>
          <p:cNvCxnSpPr>
            <a:cxnSpLocks noChangeShapeType="1"/>
          </p:cNvCxnSpPr>
          <p:nvPr/>
        </p:nvCxnSpPr>
        <p:spPr bwMode="auto">
          <a:xfrm>
            <a:off x="1239043" y="4557160"/>
            <a:ext cx="7466013"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sp>
        <p:nvSpPr>
          <p:cNvPr id="7171" name="AutoShape 9"/>
          <p:cNvSpPr>
            <a:spLocks noChangeArrowheads="1"/>
          </p:cNvSpPr>
          <p:nvPr>
            <p:custDataLst>
              <p:tags r:id="rId1"/>
            </p:custDataLst>
          </p:nvPr>
        </p:nvSpPr>
        <p:spPr bwMode="gray">
          <a:xfrm>
            <a:off x="1255713" y="1106071"/>
            <a:ext cx="4679046" cy="541338"/>
          </a:xfrm>
          <a:prstGeom prst="chevron">
            <a:avLst>
              <a:gd name="adj" fmla="val 35257"/>
            </a:avLst>
          </a:prstGeom>
          <a:noFill/>
          <a:ln w="19050">
            <a:solidFill>
              <a:schemeClr val="tx1"/>
            </a:solidFill>
            <a:miter lim="800000"/>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36000" tIns="72000" rIns="36000" bIns="72000" anchor="ctr"/>
          <a:lstStyle/>
          <a:p>
            <a:pPr>
              <a:buClr>
                <a:srgbClr val="808080"/>
              </a:buClr>
              <a:buFont typeface="Wingdings" charset="0"/>
              <a:buNone/>
              <a:defRPr/>
            </a:pPr>
            <a:r>
              <a:rPr lang="en-GB" sz="1400" dirty="0">
                <a:solidFill>
                  <a:srgbClr val="AABF17"/>
                </a:solidFill>
                <a:ea typeface="ＭＳ Ｐゴシック" charset="0"/>
                <a:cs typeface="ＭＳ Ｐゴシック" charset="0"/>
              </a:rPr>
              <a:t>Phase: </a:t>
            </a:r>
            <a:r>
              <a:rPr lang="en-GB" sz="1400" dirty="0" err="1">
                <a:solidFill>
                  <a:srgbClr val="AABF17"/>
                </a:solidFill>
                <a:ea typeface="ＭＳ Ｐゴシック" charset="0"/>
                <a:cs typeface="ＭＳ Ｐゴシック" charset="0"/>
              </a:rPr>
              <a:t>Vorbereitung</a:t>
            </a:r>
            <a:r>
              <a:rPr lang="en-GB" sz="1400" dirty="0">
                <a:solidFill>
                  <a:srgbClr val="AABF17"/>
                </a:solidFill>
                <a:ea typeface="ＭＳ Ｐゴシック" charset="0"/>
                <a:cs typeface="ＭＳ Ｐゴシック" charset="0"/>
              </a:rPr>
              <a:t> und </a:t>
            </a:r>
            <a:r>
              <a:rPr lang="en-GB" sz="1400" dirty="0" err="1">
                <a:solidFill>
                  <a:srgbClr val="AABF17"/>
                </a:solidFill>
                <a:ea typeface="ＭＳ Ｐゴシック" charset="0"/>
                <a:cs typeface="ＭＳ Ｐゴシック" charset="0"/>
              </a:rPr>
              <a:t>Kurzansprache</a:t>
            </a:r>
            <a:endParaRPr lang="en-GB" sz="1400" dirty="0">
              <a:solidFill>
                <a:srgbClr val="AABF17"/>
              </a:solidFill>
              <a:latin typeface="Arial" charset="0"/>
              <a:ea typeface="ＭＳ Ｐゴシック" charset="0"/>
              <a:cs typeface="ＭＳ Ｐゴシック" charset="0"/>
            </a:endParaRPr>
          </a:p>
        </p:txBody>
      </p:sp>
      <p:sp>
        <p:nvSpPr>
          <p:cNvPr id="3" name="AutoShape 9"/>
          <p:cNvSpPr>
            <a:spLocks noChangeArrowheads="1"/>
          </p:cNvSpPr>
          <p:nvPr>
            <p:custDataLst>
              <p:tags r:id="rId2"/>
            </p:custDataLst>
          </p:nvPr>
        </p:nvSpPr>
        <p:spPr bwMode="gray">
          <a:xfrm>
            <a:off x="6227763" y="1106071"/>
            <a:ext cx="2414587" cy="539750"/>
          </a:xfrm>
          <a:prstGeom prst="chevron">
            <a:avLst>
              <a:gd name="adj" fmla="val 35270"/>
            </a:avLst>
          </a:prstGeom>
          <a:noFill/>
          <a:ln w="19050">
            <a:solidFill>
              <a:schemeClr val="tx1"/>
            </a:solidFill>
            <a:miter lim="800000"/>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36000" tIns="72000" rIns="36000" bIns="72000" anchor="ctr"/>
          <a:lstStyle/>
          <a:p>
            <a:pPr>
              <a:buClr>
                <a:srgbClr val="808080"/>
              </a:buClr>
              <a:buFont typeface="Wingdings" charset="0"/>
              <a:buNone/>
              <a:defRPr/>
            </a:pPr>
            <a:r>
              <a:rPr lang="en-GB" sz="1400" dirty="0">
                <a:solidFill>
                  <a:srgbClr val="AABF17"/>
                </a:solidFill>
                <a:latin typeface="Arial" charset="0"/>
                <a:ea typeface="ＭＳ Ｐゴシック" charset="0"/>
                <a:cs typeface="ＭＳ Ｐゴシック" charset="0"/>
              </a:rPr>
              <a:t>Seller-Buyer </a:t>
            </a:r>
          </a:p>
          <a:p>
            <a:pPr>
              <a:buClr>
                <a:srgbClr val="808080"/>
              </a:buClr>
              <a:buFont typeface="Wingdings" charset="0"/>
              <a:buNone/>
              <a:defRPr/>
            </a:pPr>
            <a:r>
              <a:rPr lang="en-GB" sz="1400" dirty="0">
                <a:solidFill>
                  <a:srgbClr val="AABF17"/>
                </a:solidFill>
                <a:latin typeface="Arial" charset="0"/>
                <a:ea typeface="ＭＳ Ｐゴシック" charset="0"/>
                <a:cs typeface="ＭＳ Ｐゴシック" charset="0"/>
              </a:rPr>
              <a:t>TelKos &amp; Meetings</a:t>
            </a:r>
          </a:p>
        </p:txBody>
      </p:sp>
      <p:sp>
        <p:nvSpPr>
          <p:cNvPr id="31" name="Textplatzhalter 3"/>
          <p:cNvSpPr txBox="1">
            <a:spLocks/>
          </p:cNvSpPr>
          <p:nvPr/>
        </p:nvSpPr>
        <p:spPr bwMode="gray">
          <a:xfrm>
            <a:off x="1223747" y="5774777"/>
            <a:ext cx="4917907" cy="430887"/>
          </a:xfrm>
          <a:prstGeom prst="rect">
            <a:avLst/>
          </a:prstGeom>
          <a:noFill/>
          <a:ln w="9525">
            <a:noFill/>
            <a:miter lim="800000"/>
            <a:headEnd/>
            <a:tailEnd/>
          </a:ln>
        </p:spPr>
        <p:txBody>
          <a:bodyPr wrap="square"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de-DE" sz="1400" b="0" dirty="0">
                <a:latin typeface="+mn-lt"/>
              </a:rPr>
              <a:t>6000 EUR pro Suche ist deutlich kostengünstiger und professioneller als mit eigenen Mitarbeitern zu arbeiten</a:t>
            </a:r>
          </a:p>
        </p:txBody>
      </p:sp>
      <p:sp>
        <p:nvSpPr>
          <p:cNvPr id="33" name="Textplatzhalter 3"/>
          <p:cNvSpPr txBox="1">
            <a:spLocks/>
          </p:cNvSpPr>
          <p:nvPr/>
        </p:nvSpPr>
        <p:spPr bwMode="gray">
          <a:xfrm>
            <a:off x="6250781" y="5776722"/>
            <a:ext cx="2355850" cy="430887"/>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de-DE" sz="1400" b="0" dirty="0">
                <a:latin typeface="+mn-lt"/>
              </a:rPr>
              <a:t>Ab EUR 2500 pro Monat, Verlängerung Exklusivität</a:t>
            </a:r>
          </a:p>
        </p:txBody>
      </p:sp>
      <p:cxnSp>
        <p:nvCxnSpPr>
          <p:cNvPr id="14348" name="Gerade Verbindung 3"/>
          <p:cNvCxnSpPr>
            <a:cxnSpLocks noChangeShapeType="1"/>
          </p:cNvCxnSpPr>
          <p:nvPr/>
        </p:nvCxnSpPr>
        <p:spPr bwMode="auto">
          <a:xfrm>
            <a:off x="1151233" y="5648172"/>
            <a:ext cx="7466013"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cxnSp>
        <p:nvCxnSpPr>
          <p:cNvPr id="14349" name="Gerade Verbindung 3"/>
          <p:cNvCxnSpPr>
            <a:cxnSpLocks noChangeShapeType="1"/>
          </p:cNvCxnSpPr>
          <p:nvPr/>
        </p:nvCxnSpPr>
        <p:spPr bwMode="auto">
          <a:xfrm flipV="1">
            <a:off x="1195684" y="6292948"/>
            <a:ext cx="7377113" cy="17463"/>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sp>
        <p:nvSpPr>
          <p:cNvPr id="37" name="TextBox 17"/>
          <p:cNvSpPr txBox="1"/>
          <p:nvPr/>
        </p:nvSpPr>
        <p:spPr>
          <a:xfrm>
            <a:off x="60324" y="5816135"/>
            <a:ext cx="1174750" cy="307777"/>
          </a:xfrm>
          <a:prstGeom prst="rect">
            <a:avLst/>
          </a:prstGeom>
          <a:noFill/>
        </p:spPr>
        <p:txBody>
          <a:bodyPr>
            <a:spAutoFit/>
          </a:bodyPr>
          <a:lstStyle/>
          <a:p>
            <a:pPr algn="l">
              <a:defRPr/>
            </a:pPr>
            <a:r>
              <a:rPr lang="de-DE" sz="1400" dirty="0">
                <a:latin typeface="+mj-lt"/>
                <a:ea typeface="+mn-ea"/>
              </a:rPr>
              <a:t>Kosten</a:t>
            </a:r>
          </a:p>
        </p:txBody>
      </p:sp>
      <p:sp>
        <p:nvSpPr>
          <p:cNvPr id="14351" name="Textplatzhalter 3"/>
          <p:cNvSpPr txBox="1">
            <a:spLocks/>
          </p:cNvSpPr>
          <p:nvPr/>
        </p:nvSpPr>
        <p:spPr bwMode="gray">
          <a:xfrm>
            <a:off x="1212850" y="1801396"/>
            <a:ext cx="4908550" cy="215444"/>
          </a:xfrm>
          <a:prstGeom prst="rect">
            <a:avLst/>
          </a:prstGeom>
          <a:solidFill>
            <a:schemeClr val="accent1"/>
          </a:solidFill>
          <a:ln>
            <a:noFill/>
          </a:ln>
          <a:extLst/>
        </p:spPr>
        <p:txBody>
          <a:bodyPr wrap="square" lIns="36000" tIns="0" rIns="36000" bIns="0">
            <a:spAutoFit/>
          </a:bodyPr>
          <a:lstStyle>
            <a:lvl1pPr marL="342900" indent="-342900">
              <a:defRPr sz="1600" b="1">
                <a:solidFill>
                  <a:schemeClr val="tx1"/>
                </a:solidFill>
                <a:latin typeface="Arial" pitchFamily="34" charset="0"/>
                <a:ea typeface="ＭＳ Ｐゴシック" pitchFamily="34" charset="-128"/>
              </a:defRPr>
            </a:lvl1pPr>
            <a:lvl2pPr marL="180975" indent="-180975">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marL="0" lvl="1" indent="0">
              <a:spcBef>
                <a:spcPts val="200"/>
              </a:spcBef>
            </a:pPr>
            <a:r>
              <a:rPr lang="de-DE" altLang="de-DE" sz="1400" b="0" dirty="0">
                <a:latin typeface="+mn-lt"/>
              </a:rPr>
              <a:t>9 Wochen Exklusivität</a:t>
            </a:r>
          </a:p>
        </p:txBody>
      </p:sp>
      <p:cxnSp>
        <p:nvCxnSpPr>
          <p:cNvPr id="14352" name="Gerade Verbindung 3"/>
          <p:cNvCxnSpPr>
            <a:cxnSpLocks noChangeShapeType="1"/>
          </p:cNvCxnSpPr>
          <p:nvPr/>
        </p:nvCxnSpPr>
        <p:spPr bwMode="auto">
          <a:xfrm>
            <a:off x="1212850" y="2083971"/>
            <a:ext cx="7466013"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sp>
        <p:nvSpPr>
          <p:cNvPr id="14354" name="Textplatzhalter 3"/>
          <p:cNvSpPr txBox="1">
            <a:spLocks/>
          </p:cNvSpPr>
          <p:nvPr/>
        </p:nvSpPr>
        <p:spPr bwMode="gray">
          <a:xfrm>
            <a:off x="6250781" y="1801396"/>
            <a:ext cx="24526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36000" bIns="0">
            <a:spAutoFit/>
          </a:bodyPr>
          <a:lstStyle>
            <a:lvl1pPr marL="342900" indent="-342900">
              <a:defRPr sz="1600" b="1">
                <a:solidFill>
                  <a:schemeClr val="tx1"/>
                </a:solidFill>
                <a:latin typeface="Arial" pitchFamily="34" charset="0"/>
                <a:ea typeface="ＭＳ Ｐゴシック" pitchFamily="34" charset="-128"/>
              </a:defRPr>
            </a:lvl1pPr>
            <a:lvl2pPr marL="180975" indent="-180975">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lvl="1" algn="l">
              <a:spcBef>
                <a:spcPts val="200"/>
              </a:spcBef>
              <a:buFont typeface="Verdana" pitchFamily="34" charset="0"/>
              <a:buChar char="•"/>
            </a:pPr>
            <a:r>
              <a:rPr lang="de-DE" altLang="de-DE" sz="1400" b="0" dirty="0">
                <a:latin typeface="+mn-lt"/>
              </a:rPr>
              <a:t>~3 – 37 Wochen</a:t>
            </a:r>
          </a:p>
        </p:txBody>
      </p:sp>
      <p:sp>
        <p:nvSpPr>
          <p:cNvPr id="43" name="Textplatzhalter 3"/>
          <p:cNvSpPr txBox="1">
            <a:spLocks/>
          </p:cNvSpPr>
          <p:nvPr/>
        </p:nvSpPr>
        <p:spPr bwMode="gray">
          <a:xfrm>
            <a:off x="1240632" y="2804373"/>
            <a:ext cx="4880768" cy="1585049"/>
          </a:xfrm>
          <a:prstGeom prst="rect">
            <a:avLst/>
          </a:prstGeom>
          <a:noFill/>
          <a:ln w="9525">
            <a:noFill/>
            <a:miter lim="800000"/>
            <a:headEnd/>
            <a:tailEnd/>
          </a:ln>
        </p:spPr>
        <p:txBody>
          <a:bodyPr wrap="square"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de-DE" sz="1400" b="0" dirty="0">
                <a:latin typeface="+mn-lt"/>
              </a:rPr>
              <a:t>Desk Research inkl. Beschreibung des Unternehmens, der Produkte, Größe &amp; verfügbare </a:t>
            </a:r>
            <a:r>
              <a:rPr lang="de-DE" sz="1400" b="0" dirty="0" err="1">
                <a:latin typeface="+mn-lt"/>
              </a:rPr>
              <a:t>Financials</a:t>
            </a:r>
            <a:endParaRPr lang="de-DE" sz="1400" b="0" dirty="0">
              <a:latin typeface="+mn-lt"/>
            </a:endParaRPr>
          </a:p>
          <a:p>
            <a:pPr lvl="1">
              <a:defRPr/>
            </a:pPr>
            <a:r>
              <a:rPr lang="de-DE" sz="1400" b="0" dirty="0">
                <a:latin typeface="+mn-lt"/>
              </a:rPr>
              <a:t>Review  der ersten Fälle mit dem Investor zur weiteren Priorisierung, Adaption der Suche</a:t>
            </a:r>
          </a:p>
          <a:p>
            <a:pPr lvl="1">
              <a:defRPr/>
            </a:pPr>
            <a:r>
              <a:rPr lang="de-DE" altLang="de-DE" sz="1400" b="0" dirty="0">
                <a:latin typeface="+mn-lt"/>
              </a:rPr>
              <a:t>Systematische &amp; persönliche Research:</a:t>
            </a:r>
          </a:p>
          <a:p>
            <a:pPr lvl="1">
              <a:defRPr/>
            </a:pPr>
            <a:r>
              <a:rPr lang="de-DE" altLang="de-DE" sz="1400" b="0" dirty="0">
                <a:latin typeface="+mn-lt"/>
              </a:rPr>
              <a:t>Kurzansprache über vorhandene Telefonie und Email mit allen Targets und allen Intermediären</a:t>
            </a:r>
          </a:p>
        </p:txBody>
      </p:sp>
      <p:sp>
        <p:nvSpPr>
          <p:cNvPr id="46" name="Textplatzhalter 3"/>
          <p:cNvSpPr txBox="1">
            <a:spLocks/>
          </p:cNvSpPr>
          <p:nvPr/>
        </p:nvSpPr>
        <p:spPr bwMode="gray">
          <a:xfrm>
            <a:off x="6250781" y="2133184"/>
            <a:ext cx="2317750" cy="430887"/>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de-DE" sz="1400" b="0" dirty="0">
                <a:latin typeface="+mn-lt"/>
              </a:rPr>
              <a:t>Investor-Target Vorstellung</a:t>
            </a:r>
          </a:p>
        </p:txBody>
      </p:sp>
      <p:sp>
        <p:nvSpPr>
          <p:cNvPr id="49" name="Textplatzhalter 3"/>
          <p:cNvSpPr txBox="1">
            <a:spLocks/>
          </p:cNvSpPr>
          <p:nvPr/>
        </p:nvSpPr>
        <p:spPr bwMode="gray">
          <a:xfrm>
            <a:off x="6250781" y="4649494"/>
            <a:ext cx="2452688" cy="913070"/>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de-DE" sz="1400" b="0" dirty="0">
                <a:latin typeface="+mn-lt"/>
              </a:rPr>
              <a:t>Anonymität des Mandaten</a:t>
            </a:r>
          </a:p>
          <a:p>
            <a:pPr lvl="1">
              <a:defRPr/>
            </a:pPr>
            <a:r>
              <a:rPr lang="de-DE" sz="1400" b="0" dirty="0">
                <a:latin typeface="+mn-lt"/>
              </a:rPr>
              <a:t>Höhere Anzahl der Target-Gespräche</a:t>
            </a:r>
          </a:p>
          <a:p>
            <a:pPr lvl="1">
              <a:defRPr/>
            </a:pPr>
            <a:r>
              <a:rPr lang="de-DE" sz="1400" b="0" dirty="0">
                <a:latin typeface="+mn-lt"/>
              </a:rPr>
              <a:t>Mehr Infos zu Targets</a:t>
            </a:r>
          </a:p>
        </p:txBody>
      </p:sp>
      <p:sp>
        <p:nvSpPr>
          <p:cNvPr id="51" name="Textplatzhalter 3"/>
          <p:cNvSpPr txBox="1">
            <a:spLocks/>
          </p:cNvSpPr>
          <p:nvPr/>
        </p:nvSpPr>
        <p:spPr bwMode="gray">
          <a:xfrm>
            <a:off x="1226740" y="4697448"/>
            <a:ext cx="4731373" cy="938719"/>
          </a:xfrm>
          <a:prstGeom prst="rect">
            <a:avLst/>
          </a:prstGeom>
          <a:noFill/>
          <a:ln w="9525">
            <a:noFill/>
            <a:miter lim="800000"/>
            <a:headEnd/>
            <a:tailEnd/>
          </a:ln>
        </p:spPr>
        <p:txBody>
          <a:bodyPr wrap="square"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de-DE" sz="1400" b="0" dirty="0">
                <a:latin typeface="+mn-lt"/>
              </a:rPr>
              <a:t>Vorhandene FaMAS Datenbanken</a:t>
            </a:r>
          </a:p>
          <a:p>
            <a:pPr lvl="1">
              <a:defRPr/>
            </a:pPr>
            <a:r>
              <a:rPr lang="de-DE" sz="1400" b="0" dirty="0">
                <a:latin typeface="+mn-lt"/>
              </a:rPr>
              <a:t>Schnelle Target-Listen-Erstellung</a:t>
            </a:r>
          </a:p>
          <a:p>
            <a:pPr lvl="1">
              <a:defRPr/>
            </a:pPr>
            <a:r>
              <a:rPr lang="de-DE" sz="1400" b="0" dirty="0">
                <a:latin typeface="+mn-lt"/>
              </a:rPr>
              <a:t>Feedback-Schleifen mit FaMAS Auftraggeber</a:t>
            </a:r>
          </a:p>
          <a:p>
            <a:pPr lvl="1">
              <a:defRPr/>
            </a:pPr>
            <a:r>
              <a:rPr lang="de-DE" sz="1400" b="0" dirty="0">
                <a:latin typeface="+mn-lt"/>
              </a:rPr>
              <a:t>Als DD Marktübersicht auch für aktive Transaktionen</a:t>
            </a:r>
          </a:p>
        </p:txBody>
      </p:sp>
      <p:sp>
        <p:nvSpPr>
          <p:cNvPr id="28" name="Oval 25"/>
          <p:cNvSpPr>
            <a:spLocks noChangeArrowheads="1"/>
          </p:cNvSpPr>
          <p:nvPr/>
        </p:nvSpPr>
        <p:spPr bwMode="auto">
          <a:xfrm>
            <a:off x="1273175" y="1269584"/>
            <a:ext cx="247650" cy="247650"/>
          </a:xfrm>
          <a:prstGeom prst="ellipse">
            <a:avLst/>
          </a:prstGeom>
          <a:solidFill>
            <a:srgbClr val="A6C91C"/>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defTabSz="857250">
              <a:defRPr sz="1600" b="1">
                <a:solidFill>
                  <a:schemeClr val="tx1"/>
                </a:solidFill>
                <a:latin typeface="Arial" pitchFamily="34" charset="0"/>
                <a:ea typeface="ＭＳ Ｐゴシック" pitchFamily="34" charset="-128"/>
              </a:defRPr>
            </a:lvl1pPr>
            <a:lvl2pPr marL="742950" indent="-285750" defTabSz="857250">
              <a:defRPr sz="1600" b="1">
                <a:solidFill>
                  <a:schemeClr val="tx1"/>
                </a:solidFill>
                <a:latin typeface="Arial" pitchFamily="34" charset="0"/>
                <a:ea typeface="ＭＳ Ｐゴシック" pitchFamily="34" charset="-128"/>
              </a:defRPr>
            </a:lvl2pPr>
            <a:lvl3pPr marL="1143000" indent="-228600" defTabSz="857250">
              <a:defRPr sz="1600" b="1">
                <a:solidFill>
                  <a:schemeClr val="tx1"/>
                </a:solidFill>
                <a:latin typeface="Arial" pitchFamily="34" charset="0"/>
                <a:ea typeface="ＭＳ Ｐゴシック" pitchFamily="34" charset="-128"/>
              </a:defRPr>
            </a:lvl3pPr>
            <a:lvl4pPr marL="1600200" indent="-228600" defTabSz="857250">
              <a:defRPr sz="1600" b="1">
                <a:solidFill>
                  <a:schemeClr val="tx1"/>
                </a:solidFill>
                <a:latin typeface="Arial" pitchFamily="34" charset="0"/>
                <a:ea typeface="ＭＳ Ｐゴシック" pitchFamily="34" charset="-128"/>
              </a:defRPr>
            </a:lvl4pPr>
            <a:lvl5pPr marL="2057400" indent="-228600" defTabSz="857250">
              <a:defRPr sz="1600" b="1">
                <a:solidFill>
                  <a:schemeClr val="tx1"/>
                </a:solidFill>
                <a:latin typeface="Arial" pitchFamily="34" charset="0"/>
                <a:ea typeface="ＭＳ Ｐゴシック" pitchFamily="34" charset="-128"/>
              </a:defRPr>
            </a:lvl5pPr>
            <a:lvl6pPr marL="25146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nSpc>
                <a:spcPct val="90000"/>
              </a:lnSpc>
              <a:defRPr/>
            </a:pPr>
            <a:r>
              <a:rPr lang="de-DE" altLang="en-US" sz="1400" dirty="0">
                <a:solidFill>
                  <a:schemeClr val="bg1"/>
                </a:solidFill>
                <a:latin typeface="+mj-lt"/>
              </a:rPr>
              <a:t>1</a:t>
            </a:r>
          </a:p>
        </p:txBody>
      </p:sp>
      <p:sp>
        <p:nvSpPr>
          <p:cNvPr id="32" name="Oval 25"/>
          <p:cNvSpPr>
            <a:spLocks noChangeArrowheads="1"/>
          </p:cNvSpPr>
          <p:nvPr/>
        </p:nvSpPr>
        <p:spPr bwMode="auto">
          <a:xfrm>
            <a:off x="6327775" y="1269584"/>
            <a:ext cx="247650" cy="247650"/>
          </a:xfrm>
          <a:prstGeom prst="ellipse">
            <a:avLst/>
          </a:prstGeom>
          <a:solidFill>
            <a:srgbClr val="A6C91C"/>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defTabSz="857250">
              <a:defRPr sz="1600" b="1">
                <a:solidFill>
                  <a:schemeClr val="tx1"/>
                </a:solidFill>
                <a:latin typeface="Arial" pitchFamily="34" charset="0"/>
                <a:ea typeface="ＭＳ Ｐゴシック" pitchFamily="34" charset="-128"/>
              </a:defRPr>
            </a:lvl1pPr>
            <a:lvl2pPr marL="742950" indent="-285750" defTabSz="857250">
              <a:defRPr sz="1600" b="1">
                <a:solidFill>
                  <a:schemeClr val="tx1"/>
                </a:solidFill>
                <a:latin typeface="Arial" pitchFamily="34" charset="0"/>
                <a:ea typeface="ＭＳ Ｐゴシック" pitchFamily="34" charset="-128"/>
              </a:defRPr>
            </a:lvl2pPr>
            <a:lvl3pPr marL="1143000" indent="-228600" defTabSz="857250">
              <a:defRPr sz="1600" b="1">
                <a:solidFill>
                  <a:schemeClr val="tx1"/>
                </a:solidFill>
                <a:latin typeface="Arial" pitchFamily="34" charset="0"/>
                <a:ea typeface="ＭＳ Ｐゴシック" pitchFamily="34" charset="-128"/>
              </a:defRPr>
            </a:lvl3pPr>
            <a:lvl4pPr marL="1600200" indent="-228600" defTabSz="857250">
              <a:defRPr sz="1600" b="1">
                <a:solidFill>
                  <a:schemeClr val="tx1"/>
                </a:solidFill>
                <a:latin typeface="Arial" pitchFamily="34" charset="0"/>
                <a:ea typeface="ＭＳ Ｐゴシック" pitchFamily="34" charset="-128"/>
              </a:defRPr>
            </a:lvl4pPr>
            <a:lvl5pPr marL="2057400" indent="-228600" defTabSz="857250">
              <a:defRPr sz="1600" b="1">
                <a:solidFill>
                  <a:schemeClr val="tx1"/>
                </a:solidFill>
                <a:latin typeface="Arial" pitchFamily="34" charset="0"/>
                <a:ea typeface="ＭＳ Ｐゴシック" pitchFamily="34" charset="-128"/>
              </a:defRPr>
            </a:lvl5pPr>
            <a:lvl6pPr marL="25146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nSpc>
                <a:spcPct val="90000"/>
              </a:lnSpc>
              <a:defRPr/>
            </a:pPr>
            <a:r>
              <a:rPr lang="de-DE" altLang="en-US" sz="1400" dirty="0">
                <a:solidFill>
                  <a:schemeClr val="bg1"/>
                </a:solidFill>
                <a:latin typeface="+mj-lt"/>
              </a:rPr>
              <a:t>2</a:t>
            </a:r>
          </a:p>
        </p:txBody>
      </p:sp>
      <p:cxnSp>
        <p:nvCxnSpPr>
          <p:cNvPr id="14365" name="Gerade Verbindung 3"/>
          <p:cNvCxnSpPr>
            <a:cxnSpLocks noChangeShapeType="1"/>
          </p:cNvCxnSpPr>
          <p:nvPr/>
        </p:nvCxnSpPr>
        <p:spPr bwMode="auto">
          <a:xfrm>
            <a:off x="1220787" y="2784007"/>
            <a:ext cx="7466013"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sp>
        <p:nvSpPr>
          <p:cNvPr id="14366" name="Textplatzhalter 3"/>
          <p:cNvSpPr txBox="1">
            <a:spLocks/>
          </p:cNvSpPr>
          <p:nvPr/>
        </p:nvSpPr>
        <p:spPr bwMode="gray">
          <a:xfrm>
            <a:off x="1212850" y="2145884"/>
            <a:ext cx="47452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lvl1pPr marL="342900" indent="-342900">
              <a:defRPr sz="1600" b="1">
                <a:solidFill>
                  <a:schemeClr val="tx1"/>
                </a:solidFill>
                <a:latin typeface="Arial" pitchFamily="34" charset="0"/>
                <a:ea typeface="ＭＳ Ｐゴシック" pitchFamily="34" charset="-128"/>
              </a:defRPr>
            </a:lvl1pPr>
            <a:lvl2pPr marL="180975" indent="-180975">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lvl="1" algn="l">
              <a:spcBef>
                <a:spcPts val="200"/>
              </a:spcBef>
              <a:buFont typeface="Verdana" pitchFamily="34" charset="0"/>
              <a:buChar char="•"/>
            </a:pPr>
            <a:r>
              <a:rPr lang="de-DE" altLang="de-DE" sz="1400" b="0" dirty="0">
                <a:latin typeface="+mn-lt"/>
              </a:rPr>
              <a:t>Briefing, Investor/FaMAS Anpassungen und Long-List Erstellung und Vorbereitung Erstansprache</a:t>
            </a:r>
          </a:p>
        </p:txBody>
      </p:sp>
      <p:sp>
        <p:nvSpPr>
          <p:cNvPr id="36" name="TextBox 13"/>
          <p:cNvSpPr txBox="1">
            <a:spLocks noChangeArrowheads="1"/>
          </p:cNvSpPr>
          <p:nvPr/>
        </p:nvSpPr>
        <p:spPr bwMode="auto">
          <a:xfrm>
            <a:off x="101600" y="2118896"/>
            <a:ext cx="1116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b="1">
                <a:solidFill>
                  <a:schemeClr val="tx1"/>
                </a:solidFill>
                <a:latin typeface="Arial" pitchFamily="34" charset="0"/>
                <a:ea typeface="ＭＳ Ｐゴシック" pitchFamily="34" charset="-128"/>
              </a:defRPr>
            </a:lvl1pPr>
            <a:lvl2pPr marL="742950" indent="-285750">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gn="l">
              <a:defRPr/>
            </a:pPr>
            <a:r>
              <a:rPr lang="de-DE" altLang="en-US" sz="1400" dirty="0">
                <a:latin typeface="+mj-lt"/>
              </a:rPr>
              <a:t>Ziel</a:t>
            </a:r>
          </a:p>
        </p:txBody>
      </p:sp>
      <p:sp>
        <p:nvSpPr>
          <p:cNvPr id="39" name="Textplatzhalter 3"/>
          <p:cNvSpPr txBox="1">
            <a:spLocks/>
          </p:cNvSpPr>
          <p:nvPr/>
        </p:nvSpPr>
        <p:spPr bwMode="gray">
          <a:xfrm>
            <a:off x="6250781" y="2775136"/>
            <a:ext cx="2452688" cy="1559401"/>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de-DE" sz="1400" b="0" dirty="0">
                <a:latin typeface="+mn-lt"/>
              </a:rPr>
              <a:t>Abstimmung von </a:t>
            </a:r>
            <a:r>
              <a:rPr lang="de-DE" sz="1400" b="0" dirty="0" err="1">
                <a:latin typeface="+mn-lt"/>
              </a:rPr>
              <a:t>TelKos</a:t>
            </a:r>
            <a:r>
              <a:rPr lang="de-DE" sz="1400" b="0" dirty="0">
                <a:latin typeface="+mn-lt"/>
              </a:rPr>
              <a:t> oder Meetings für den Investor </a:t>
            </a:r>
          </a:p>
          <a:p>
            <a:pPr lvl="1">
              <a:defRPr/>
            </a:pPr>
            <a:r>
              <a:rPr lang="de-DE" sz="1400" b="0" dirty="0">
                <a:latin typeface="+mn-lt"/>
              </a:rPr>
              <a:t>Vorbereitung von Präsentationen</a:t>
            </a:r>
          </a:p>
          <a:p>
            <a:pPr lvl="1">
              <a:defRPr/>
            </a:pPr>
            <a:r>
              <a:rPr lang="de-DE" sz="1400" b="0" dirty="0">
                <a:latin typeface="+mn-lt"/>
              </a:rPr>
              <a:t>Wöchentliche Updates an den Investor/Käufer</a:t>
            </a:r>
          </a:p>
        </p:txBody>
      </p:sp>
      <p:sp>
        <p:nvSpPr>
          <p:cNvPr id="35" name="Rectangle 4"/>
          <p:cNvSpPr>
            <a:spLocks noGrp="1" noChangeArrowheads="1"/>
          </p:cNvSpPr>
          <p:nvPr>
            <p:ph type="title"/>
            <p:custDataLst>
              <p:tags r:id="rId3"/>
            </p:custDataLst>
          </p:nvPr>
        </p:nvSpPr>
        <p:spPr>
          <a:xfrm>
            <a:off x="266700" y="545715"/>
            <a:ext cx="7372350" cy="307777"/>
          </a:xfrm>
        </p:spPr>
        <p:txBody>
          <a:bodyPr/>
          <a:lstStyle/>
          <a:p>
            <a:pPr eaLnBrk="1" hangingPunct="1"/>
            <a:r>
              <a:rPr lang="de-DE" dirty="0"/>
              <a:t>Spezialisierte Target Suche: Überblick (1/2)</a:t>
            </a:r>
            <a:endParaRPr lang="en-US" altLang="de-DE" dirty="0">
              <a:ea typeface="ＭＳ Ｐゴシック" pitchFamily="34" charset="-128"/>
            </a:endParaRPr>
          </a:p>
        </p:txBody>
      </p:sp>
      <p:sp>
        <p:nvSpPr>
          <p:cNvPr id="4" name="Pfeil nach unten 3"/>
          <p:cNvSpPr/>
          <p:nvPr/>
        </p:nvSpPr>
        <p:spPr bwMode="auto">
          <a:xfrm>
            <a:off x="5958114" y="1089515"/>
            <a:ext cx="480786" cy="434975"/>
          </a:xfrm>
          <a:prstGeom prst="downArrow">
            <a:avLst>
              <a:gd name="adj1" fmla="val 50000"/>
              <a:gd name="adj2" fmla="val 57654"/>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endParaRPr kumimoji="0" lang="de-DE" sz="1600" b="1" i="0" u="none" strike="noStrike" cap="none" normalizeH="0" baseline="0" dirty="0">
              <a:ln>
                <a:noFill/>
              </a:ln>
              <a:solidFill>
                <a:schemeClr val="tx1"/>
              </a:solidFill>
              <a:effectLst/>
              <a:latin typeface="Arial" charset="0"/>
            </a:endParaRPr>
          </a:p>
        </p:txBody>
      </p:sp>
      <p:sp>
        <p:nvSpPr>
          <p:cNvPr id="5" name="Textfeld 4"/>
          <p:cNvSpPr txBox="1"/>
          <p:nvPr/>
        </p:nvSpPr>
        <p:spPr>
          <a:xfrm>
            <a:off x="5501024" y="882029"/>
            <a:ext cx="1422184" cy="261610"/>
          </a:xfrm>
          <a:prstGeom prst="rect">
            <a:avLst/>
          </a:prstGeom>
          <a:noFill/>
        </p:spPr>
        <p:txBody>
          <a:bodyPr wrap="none" rtlCol="0">
            <a:spAutoFit/>
          </a:bodyPr>
          <a:lstStyle/>
          <a:p>
            <a:r>
              <a:rPr lang="de-DE" sz="1100" dirty="0">
                <a:solidFill>
                  <a:srgbClr val="FF0000"/>
                </a:solidFill>
              </a:rPr>
              <a:t>Go/no-go decision</a:t>
            </a:r>
          </a:p>
        </p:txBody>
      </p:sp>
      <p:sp>
        <p:nvSpPr>
          <p:cNvPr id="38" name="Pfeil nach unten 37"/>
          <p:cNvSpPr/>
          <p:nvPr/>
        </p:nvSpPr>
        <p:spPr bwMode="auto">
          <a:xfrm>
            <a:off x="8454568" y="1104031"/>
            <a:ext cx="480786" cy="434975"/>
          </a:xfrm>
          <a:prstGeom prst="downArrow">
            <a:avLst>
              <a:gd name="adj1" fmla="val 50000"/>
              <a:gd name="adj2" fmla="val 57654"/>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endParaRPr kumimoji="0" lang="de-DE" sz="1600" b="1" i="0" u="none" strike="noStrike" cap="none" normalizeH="0" baseline="0" dirty="0">
              <a:ln>
                <a:noFill/>
              </a:ln>
              <a:solidFill>
                <a:schemeClr val="tx1"/>
              </a:solidFill>
              <a:effectLst/>
              <a:latin typeface="Arial" charset="0"/>
            </a:endParaRPr>
          </a:p>
        </p:txBody>
      </p:sp>
      <p:sp>
        <p:nvSpPr>
          <p:cNvPr id="40" name="Textfeld 39"/>
          <p:cNvSpPr txBox="1"/>
          <p:nvPr/>
        </p:nvSpPr>
        <p:spPr>
          <a:xfrm>
            <a:off x="7467707" y="896545"/>
            <a:ext cx="1422184" cy="261610"/>
          </a:xfrm>
          <a:prstGeom prst="rect">
            <a:avLst/>
          </a:prstGeom>
          <a:noFill/>
        </p:spPr>
        <p:txBody>
          <a:bodyPr wrap="none" rtlCol="0">
            <a:spAutoFit/>
          </a:bodyPr>
          <a:lstStyle/>
          <a:p>
            <a:r>
              <a:rPr lang="de-DE" sz="1100" dirty="0">
                <a:solidFill>
                  <a:srgbClr val="FF0000"/>
                </a:solidFill>
              </a:rPr>
              <a:t>Go/no-go decision</a:t>
            </a:r>
          </a:p>
        </p:txBody>
      </p:sp>
    </p:spTree>
    <p:extLst>
      <p:ext uri="{BB962C8B-B14F-4D97-AF65-F5344CB8AC3E}">
        <p14:creationId xmlns:p14="http://schemas.microsoft.com/office/powerpoint/2010/main" val="190923670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9"/>
          <p:cNvSpPr>
            <a:spLocks noChangeArrowheads="1"/>
          </p:cNvSpPr>
          <p:nvPr>
            <p:custDataLst>
              <p:tags r:id="rId1"/>
            </p:custDataLst>
          </p:nvPr>
        </p:nvSpPr>
        <p:spPr bwMode="gray">
          <a:xfrm>
            <a:off x="4940300" y="1131638"/>
            <a:ext cx="3467100" cy="520700"/>
          </a:xfrm>
          <a:prstGeom prst="chevron">
            <a:avLst>
              <a:gd name="adj" fmla="val 35266"/>
            </a:avLst>
          </a:prstGeom>
          <a:noFill/>
          <a:ln w="19050">
            <a:solidFill>
              <a:schemeClr val="tx1"/>
            </a:solidFill>
            <a:miter lim="800000"/>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36000" tIns="72000" rIns="36000" bIns="72000" anchor="ctr"/>
          <a:lstStyle/>
          <a:p>
            <a:pPr>
              <a:buClr>
                <a:srgbClr val="808080"/>
              </a:buClr>
              <a:buFont typeface="Wingdings" charset="0"/>
              <a:buNone/>
              <a:defRPr/>
            </a:pPr>
            <a:r>
              <a:rPr lang="en-GB" sz="1400" dirty="0">
                <a:solidFill>
                  <a:srgbClr val="AABF17"/>
                </a:solidFill>
                <a:latin typeface="+mj-lt"/>
                <a:ea typeface="ＭＳ Ｐゴシック" charset="0"/>
                <a:cs typeface="ＭＳ Ｐゴシック" charset="0"/>
              </a:rPr>
              <a:t>Closing</a:t>
            </a:r>
          </a:p>
        </p:txBody>
      </p:sp>
      <p:sp>
        <p:nvSpPr>
          <p:cNvPr id="10" name="Textplatzhalter 3"/>
          <p:cNvSpPr txBox="1">
            <a:spLocks/>
          </p:cNvSpPr>
          <p:nvPr/>
        </p:nvSpPr>
        <p:spPr bwMode="gray">
          <a:xfrm>
            <a:off x="1289050" y="2252413"/>
            <a:ext cx="3359150" cy="671979"/>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Kommerzielle Unternehmensanalyse</a:t>
            </a:r>
          </a:p>
          <a:p>
            <a:pPr lvl="1">
              <a:defRPr/>
            </a:pPr>
            <a:r>
              <a:rPr lang="en-GB" sz="1400" b="0" dirty="0">
                <a:latin typeface="+mn-lt"/>
              </a:rPr>
              <a:t>Projektkoordination: Rechtsanwälte, Auditors, Industrieexperten</a:t>
            </a:r>
          </a:p>
        </p:txBody>
      </p:sp>
      <p:sp>
        <p:nvSpPr>
          <p:cNvPr id="2" name="TextBox 1"/>
          <p:cNvSpPr txBox="1"/>
          <p:nvPr/>
        </p:nvSpPr>
        <p:spPr>
          <a:xfrm>
            <a:off x="100013" y="1771401"/>
            <a:ext cx="1149674" cy="307777"/>
          </a:xfrm>
          <a:prstGeom prst="rect">
            <a:avLst/>
          </a:prstGeom>
          <a:noFill/>
        </p:spPr>
        <p:txBody>
          <a:bodyPr wrap="none">
            <a:spAutoFit/>
          </a:bodyPr>
          <a:lstStyle/>
          <a:p>
            <a:pPr algn="l">
              <a:defRPr/>
            </a:pPr>
            <a:r>
              <a:rPr lang="en-GB" sz="1400" dirty="0">
                <a:latin typeface="+mj-lt"/>
                <a:ea typeface="+mn-ea"/>
              </a:rPr>
              <a:t>Zeitrahmen</a:t>
            </a:r>
          </a:p>
        </p:txBody>
      </p:sp>
      <p:sp>
        <p:nvSpPr>
          <p:cNvPr id="18436" name="TextBox 13"/>
          <p:cNvSpPr txBox="1">
            <a:spLocks noChangeArrowheads="1"/>
          </p:cNvSpPr>
          <p:nvPr/>
        </p:nvSpPr>
        <p:spPr bwMode="auto">
          <a:xfrm>
            <a:off x="100013" y="2274638"/>
            <a:ext cx="11160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b="1">
                <a:solidFill>
                  <a:schemeClr val="tx1"/>
                </a:solidFill>
                <a:latin typeface="Arial" pitchFamily="34" charset="0"/>
                <a:ea typeface="ＭＳ Ｐゴシック" pitchFamily="34" charset="-128"/>
              </a:defRPr>
            </a:lvl1pPr>
            <a:lvl2pPr marL="742950" indent="-285750">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gn="l">
              <a:defRPr/>
            </a:pPr>
            <a:r>
              <a:rPr lang="en-GB" altLang="en-US" sz="1400" dirty="0">
                <a:latin typeface="+mj-lt"/>
              </a:rPr>
              <a:t>Themen</a:t>
            </a:r>
          </a:p>
        </p:txBody>
      </p:sp>
      <p:sp>
        <p:nvSpPr>
          <p:cNvPr id="15365" name="TextBox 17"/>
          <p:cNvSpPr txBox="1">
            <a:spLocks noChangeArrowheads="1"/>
          </p:cNvSpPr>
          <p:nvPr/>
        </p:nvSpPr>
        <p:spPr bwMode="auto">
          <a:xfrm>
            <a:off x="100013" y="4495340"/>
            <a:ext cx="10596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b="1">
                <a:solidFill>
                  <a:schemeClr val="tx1"/>
                </a:solidFill>
                <a:latin typeface="Arial" pitchFamily="34" charset="0"/>
                <a:ea typeface="ＭＳ Ｐゴシック" pitchFamily="34" charset="-128"/>
              </a:defRPr>
            </a:lvl1pPr>
            <a:lvl2pPr marL="742950" indent="-285750">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gn="l"/>
            <a:r>
              <a:rPr lang="en-GB" altLang="de-DE" sz="1400" dirty="0"/>
              <a:t>Value-Add</a:t>
            </a:r>
          </a:p>
          <a:p>
            <a:pPr algn="l"/>
            <a:r>
              <a:rPr lang="en-GB" altLang="de-DE" sz="1400" dirty="0"/>
              <a:t>für den</a:t>
            </a:r>
          </a:p>
          <a:p>
            <a:pPr algn="l"/>
            <a:r>
              <a:rPr lang="en-GB" altLang="de-DE" sz="1400" dirty="0"/>
              <a:t>Investor</a:t>
            </a:r>
          </a:p>
        </p:txBody>
      </p:sp>
      <p:sp>
        <p:nvSpPr>
          <p:cNvPr id="20" name="TextBox 19"/>
          <p:cNvSpPr txBox="1"/>
          <p:nvPr/>
        </p:nvSpPr>
        <p:spPr>
          <a:xfrm>
            <a:off x="100013" y="3096739"/>
            <a:ext cx="1120820" cy="738664"/>
          </a:xfrm>
          <a:prstGeom prst="rect">
            <a:avLst/>
          </a:prstGeom>
          <a:noFill/>
        </p:spPr>
        <p:txBody>
          <a:bodyPr wrap="none">
            <a:spAutoFit/>
          </a:bodyPr>
          <a:lstStyle/>
          <a:p>
            <a:pPr algn="l">
              <a:defRPr/>
            </a:pPr>
            <a:r>
              <a:rPr lang="en-GB" sz="1400" dirty="0">
                <a:latin typeface="+mj-lt"/>
                <a:ea typeface="+mn-ea"/>
              </a:rPr>
              <a:t>Aufgaben</a:t>
            </a:r>
          </a:p>
          <a:p>
            <a:pPr algn="l">
              <a:defRPr/>
            </a:pPr>
            <a:r>
              <a:rPr lang="en-GB" sz="1400" dirty="0">
                <a:latin typeface="+mj-lt"/>
                <a:ea typeface="+mn-ea"/>
              </a:rPr>
              <a:t>der FaMAS</a:t>
            </a:r>
          </a:p>
          <a:p>
            <a:pPr algn="l">
              <a:defRPr/>
            </a:pPr>
            <a:r>
              <a:rPr lang="en-GB" sz="1400" dirty="0">
                <a:latin typeface="+mj-lt"/>
                <a:ea typeface="+mn-ea"/>
              </a:rPr>
              <a:t>Partner </a:t>
            </a:r>
          </a:p>
        </p:txBody>
      </p:sp>
      <p:sp>
        <p:nvSpPr>
          <p:cNvPr id="23" name="Textplatzhalter 3"/>
          <p:cNvSpPr txBox="1">
            <a:spLocks/>
          </p:cNvSpPr>
          <p:nvPr/>
        </p:nvSpPr>
        <p:spPr bwMode="gray">
          <a:xfrm>
            <a:off x="4973638" y="2252413"/>
            <a:ext cx="3484562" cy="697627"/>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Asset/Share Purchase Agreement</a:t>
            </a:r>
          </a:p>
          <a:p>
            <a:pPr lvl="1">
              <a:defRPr/>
            </a:pPr>
            <a:r>
              <a:rPr lang="en-GB" sz="1400" b="0" dirty="0">
                <a:latin typeface="+mn-lt"/>
              </a:rPr>
              <a:t>Optional: Hilfe bei Finanzierung</a:t>
            </a:r>
          </a:p>
          <a:p>
            <a:pPr lvl="1">
              <a:defRPr/>
            </a:pPr>
            <a:r>
              <a:rPr lang="en-GB" sz="1400" b="0" dirty="0">
                <a:latin typeface="+mn-lt"/>
              </a:rPr>
              <a:t>Post Acquisition Planning</a:t>
            </a:r>
          </a:p>
        </p:txBody>
      </p:sp>
      <p:cxnSp>
        <p:nvCxnSpPr>
          <p:cNvPr id="15368" name="Gerade Verbindung 3"/>
          <p:cNvCxnSpPr>
            <a:cxnSpLocks noChangeShapeType="1"/>
          </p:cNvCxnSpPr>
          <p:nvPr/>
        </p:nvCxnSpPr>
        <p:spPr bwMode="auto">
          <a:xfrm>
            <a:off x="1309688" y="4485815"/>
            <a:ext cx="7091362"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sp>
        <p:nvSpPr>
          <p:cNvPr id="18442" name="Oval 25"/>
          <p:cNvSpPr>
            <a:spLocks noChangeArrowheads="1"/>
          </p:cNvSpPr>
          <p:nvPr/>
        </p:nvSpPr>
        <p:spPr bwMode="auto">
          <a:xfrm>
            <a:off x="4981575" y="1272926"/>
            <a:ext cx="247650" cy="247650"/>
          </a:xfrm>
          <a:prstGeom prst="ellipse">
            <a:avLst/>
          </a:prstGeom>
          <a:solidFill>
            <a:srgbClr val="A6C91C"/>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defTabSz="857250">
              <a:defRPr sz="1600" b="1">
                <a:solidFill>
                  <a:schemeClr val="tx1"/>
                </a:solidFill>
                <a:latin typeface="Arial" pitchFamily="34" charset="0"/>
                <a:ea typeface="ＭＳ Ｐゴシック" pitchFamily="34" charset="-128"/>
              </a:defRPr>
            </a:lvl1pPr>
            <a:lvl2pPr marL="742950" indent="-285750" defTabSz="857250">
              <a:defRPr sz="1600" b="1">
                <a:solidFill>
                  <a:schemeClr val="tx1"/>
                </a:solidFill>
                <a:latin typeface="Arial" pitchFamily="34" charset="0"/>
                <a:ea typeface="ＭＳ Ｐゴシック" pitchFamily="34" charset="-128"/>
              </a:defRPr>
            </a:lvl2pPr>
            <a:lvl3pPr marL="1143000" indent="-228600" defTabSz="857250">
              <a:defRPr sz="1600" b="1">
                <a:solidFill>
                  <a:schemeClr val="tx1"/>
                </a:solidFill>
                <a:latin typeface="Arial" pitchFamily="34" charset="0"/>
                <a:ea typeface="ＭＳ Ｐゴシック" pitchFamily="34" charset="-128"/>
              </a:defRPr>
            </a:lvl3pPr>
            <a:lvl4pPr marL="1600200" indent="-228600" defTabSz="857250">
              <a:defRPr sz="1600" b="1">
                <a:solidFill>
                  <a:schemeClr val="tx1"/>
                </a:solidFill>
                <a:latin typeface="Arial" pitchFamily="34" charset="0"/>
                <a:ea typeface="ＭＳ Ｐゴシック" pitchFamily="34" charset="-128"/>
              </a:defRPr>
            </a:lvl4pPr>
            <a:lvl5pPr marL="2057400" indent="-228600" defTabSz="857250">
              <a:defRPr sz="1600" b="1">
                <a:solidFill>
                  <a:schemeClr val="tx1"/>
                </a:solidFill>
                <a:latin typeface="Arial" pitchFamily="34" charset="0"/>
                <a:ea typeface="ＭＳ Ｐゴシック" pitchFamily="34" charset="-128"/>
              </a:defRPr>
            </a:lvl5pPr>
            <a:lvl6pPr marL="25146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nSpc>
                <a:spcPct val="90000"/>
              </a:lnSpc>
              <a:defRPr/>
            </a:pPr>
            <a:r>
              <a:rPr lang="de-DE" altLang="en-US" sz="1400" dirty="0">
                <a:solidFill>
                  <a:schemeClr val="bg1"/>
                </a:solidFill>
                <a:latin typeface="+mj-lt"/>
              </a:rPr>
              <a:t>4</a:t>
            </a:r>
          </a:p>
        </p:txBody>
      </p:sp>
      <p:sp>
        <p:nvSpPr>
          <p:cNvPr id="7171" name="AutoShape 9"/>
          <p:cNvSpPr>
            <a:spLocks noChangeArrowheads="1"/>
          </p:cNvSpPr>
          <p:nvPr>
            <p:custDataLst>
              <p:tags r:id="rId2"/>
            </p:custDataLst>
          </p:nvPr>
        </p:nvSpPr>
        <p:spPr bwMode="gray">
          <a:xfrm>
            <a:off x="1333500" y="1125288"/>
            <a:ext cx="3136900" cy="539750"/>
          </a:xfrm>
          <a:prstGeom prst="chevron">
            <a:avLst>
              <a:gd name="adj" fmla="val 35274"/>
            </a:avLst>
          </a:prstGeom>
          <a:noFill/>
          <a:ln w="19050">
            <a:solidFill>
              <a:schemeClr val="tx1"/>
            </a:solidFill>
            <a:miter lim="800000"/>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lIns="36000" tIns="72000" rIns="36000" bIns="72000" anchor="ctr"/>
          <a:lstStyle/>
          <a:p>
            <a:pPr>
              <a:buClr>
                <a:srgbClr val="808080"/>
              </a:buClr>
              <a:buFont typeface="Wingdings" charset="0"/>
              <a:buNone/>
              <a:defRPr/>
            </a:pPr>
            <a:r>
              <a:rPr lang="en-GB" sz="1400" dirty="0">
                <a:solidFill>
                  <a:srgbClr val="AABF17"/>
                </a:solidFill>
                <a:latin typeface="+mj-lt"/>
                <a:ea typeface="ＭＳ Ｐゴシック" charset="0"/>
                <a:cs typeface="ＭＳ Ｐゴシック" charset="0"/>
              </a:rPr>
              <a:t>Due Diligence </a:t>
            </a:r>
            <a:r>
              <a:rPr lang="en-GB" sz="1400" dirty="0" err="1">
                <a:solidFill>
                  <a:srgbClr val="AABF17"/>
                </a:solidFill>
                <a:latin typeface="+mj-lt"/>
                <a:ea typeface="ＭＳ Ｐゴシック" charset="0"/>
                <a:cs typeface="ＭＳ Ｐゴシック" charset="0"/>
              </a:rPr>
              <a:t>mit</a:t>
            </a:r>
            <a:r>
              <a:rPr lang="en-GB" sz="1400" dirty="0">
                <a:solidFill>
                  <a:srgbClr val="AABF17"/>
                </a:solidFill>
                <a:latin typeface="+mj-lt"/>
                <a:ea typeface="ＭＳ Ｐゴシック" charset="0"/>
                <a:cs typeface="ＭＳ Ｐゴシック" charset="0"/>
              </a:rPr>
              <a:t> </a:t>
            </a:r>
            <a:r>
              <a:rPr lang="en-GB" sz="1400" dirty="0" err="1">
                <a:solidFill>
                  <a:srgbClr val="AABF17"/>
                </a:solidFill>
                <a:latin typeface="+mj-lt"/>
                <a:ea typeface="ＭＳ Ｐゴシック" charset="0"/>
                <a:cs typeface="ＭＳ Ｐゴシック" charset="0"/>
              </a:rPr>
              <a:t>Externen</a:t>
            </a:r>
            <a:endParaRPr lang="en-GB" sz="1400" dirty="0">
              <a:solidFill>
                <a:srgbClr val="AABF17"/>
              </a:solidFill>
              <a:latin typeface="+mj-lt"/>
              <a:ea typeface="ＭＳ Ｐゴシック" charset="0"/>
              <a:cs typeface="ＭＳ Ｐゴシック" charset="0"/>
            </a:endParaRPr>
          </a:p>
        </p:txBody>
      </p:sp>
      <p:sp>
        <p:nvSpPr>
          <p:cNvPr id="18444" name="Oval 25"/>
          <p:cNvSpPr>
            <a:spLocks noChangeArrowheads="1"/>
          </p:cNvSpPr>
          <p:nvPr/>
        </p:nvSpPr>
        <p:spPr bwMode="auto">
          <a:xfrm>
            <a:off x="1336675" y="1260226"/>
            <a:ext cx="247650" cy="247650"/>
          </a:xfrm>
          <a:prstGeom prst="ellipse">
            <a:avLst/>
          </a:prstGeom>
          <a:solidFill>
            <a:srgbClr val="A6C91C"/>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defTabSz="857250">
              <a:defRPr sz="1600" b="1">
                <a:solidFill>
                  <a:schemeClr val="tx1"/>
                </a:solidFill>
                <a:latin typeface="Arial" pitchFamily="34" charset="0"/>
                <a:ea typeface="ＭＳ Ｐゴシック" pitchFamily="34" charset="-128"/>
              </a:defRPr>
            </a:lvl1pPr>
            <a:lvl2pPr marL="742950" indent="-285750" defTabSz="857250">
              <a:defRPr sz="1600" b="1">
                <a:solidFill>
                  <a:schemeClr val="tx1"/>
                </a:solidFill>
                <a:latin typeface="Arial" pitchFamily="34" charset="0"/>
                <a:ea typeface="ＭＳ Ｐゴシック" pitchFamily="34" charset="-128"/>
              </a:defRPr>
            </a:lvl2pPr>
            <a:lvl3pPr marL="1143000" indent="-228600" defTabSz="857250">
              <a:defRPr sz="1600" b="1">
                <a:solidFill>
                  <a:schemeClr val="tx1"/>
                </a:solidFill>
                <a:latin typeface="Arial" pitchFamily="34" charset="0"/>
                <a:ea typeface="ＭＳ Ｐゴシック" pitchFamily="34" charset="-128"/>
              </a:defRPr>
            </a:lvl3pPr>
            <a:lvl4pPr marL="1600200" indent="-228600" defTabSz="857250">
              <a:defRPr sz="1600" b="1">
                <a:solidFill>
                  <a:schemeClr val="tx1"/>
                </a:solidFill>
                <a:latin typeface="Arial" pitchFamily="34" charset="0"/>
                <a:ea typeface="ＭＳ Ｐゴシック" pitchFamily="34" charset="-128"/>
              </a:defRPr>
            </a:lvl4pPr>
            <a:lvl5pPr marL="2057400" indent="-228600" defTabSz="857250">
              <a:defRPr sz="1600" b="1">
                <a:solidFill>
                  <a:schemeClr val="tx1"/>
                </a:solidFill>
                <a:latin typeface="Arial" pitchFamily="34" charset="0"/>
                <a:ea typeface="ＭＳ Ｐゴシック" pitchFamily="34" charset="-128"/>
              </a:defRPr>
            </a:lvl5pPr>
            <a:lvl6pPr marL="25146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defTabSz="857250"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a:lnSpc>
                <a:spcPct val="90000"/>
              </a:lnSpc>
              <a:defRPr/>
            </a:pPr>
            <a:r>
              <a:rPr lang="de-DE" altLang="en-US" sz="1400" dirty="0">
                <a:solidFill>
                  <a:schemeClr val="bg1"/>
                </a:solidFill>
                <a:latin typeface="+mj-lt"/>
              </a:rPr>
              <a:t>3</a:t>
            </a:r>
          </a:p>
        </p:txBody>
      </p:sp>
      <p:sp>
        <p:nvSpPr>
          <p:cNvPr id="31" name="Textplatzhalter 3"/>
          <p:cNvSpPr txBox="1">
            <a:spLocks/>
          </p:cNvSpPr>
          <p:nvPr/>
        </p:nvSpPr>
        <p:spPr bwMode="gray">
          <a:xfrm>
            <a:off x="4973638" y="5829732"/>
            <a:ext cx="3333750" cy="215444"/>
          </a:xfrm>
          <a:prstGeom prst="rect">
            <a:avLst/>
          </a:prstGeom>
          <a:noFill/>
          <a:ln w="9525">
            <a:noFill/>
            <a:miter lim="800000"/>
            <a:headEnd/>
            <a:tailEnd/>
          </a:ln>
        </p:spPr>
        <p:txBody>
          <a:bodyPr wrap="square"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Success fee: EUR 100.000-500.000 </a:t>
            </a:r>
          </a:p>
        </p:txBody>
      </p:sp>
      <p:cxnSp>
        <p:nvCxnSpPr>
          <p:cNvPr id="15375" name="Gerade Verbindung 3"/>
          <p:cNvCxnSpPr>
            <a:cxnSpLocks noChangeShapeType="1"/>
          </p:cNvCxnSpPr>
          <p:nvPr/>
        </p:nvCxnSpPr>
        <p:spPr bwMode="auto">
          <a:xfrm>
            <a:off x="1309688" y="5783013"/>
            <a:ext cx="7091362"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cxnSp>
        <p:nvCxnSpPr>
          <p:cNvPr id="15376" name="Gerade Verbindung 3"/>
          <p:cNvCxnSpPr>
            <a:cxnSpLocks noChangeShapeType="1"/>
          </p:cNvCxnSpPr>
          <p:nvPr/>
        </p:nvCxnSpPr>
        <p:spPr bwMode="auto">
          <a:xfrm flipV="1">
            <a:off x="1309688" y="6240213"/>
            <a:ext cx="7091362" cy="17463"/>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sp>
        <p:nvSpPr>
          <p:cNvPr id="37" name="TextBox 17"/>
          <p:cNvSpPr txBox="1"/>
          <p:nvPr/>
        </p:nvSpPr>
        <p:spPr>
          <a:xfrm>
            <a:off x="100013" y="5852863"/>
            <a:ext cx="790601" cy="307777"/>
          </a:xfrm>
          <a:prstGeom prst="rect">
            <a:avLst/>
          </a:prstGeom>
          <a:noFill/>
        </p:spPr>
        <p:txBody>
          <a:bodyPr wrap="none">
            <a:spAutoFit/>
          </a:bodyPr>
          <a:lstStyle/>
          <a:p>
            <a:pPr algn="l">
              <a:defRPr/>
            </a:pPr>
            <a:r>
              <a:rPr lang="en-GB" sz="1400" dirty="0">
                <a:latin typeface="+mj-lt"/>
                <a:ea typeface="+mn-ea"/>
              </a:rPr>
              <a:t>Kosten</a:t>
            </a:r>
          </a:p>
        </p:txBody>
      </p:sp>
      <p:sp>
        <p:nvSpPr>
          <p:cNvPr id="15379" name="Textplatzhalter 3"/>
          <p:cNvSpPr txBox="1">
            <a:spLocks/>
          </p:cNvSpPr>
          <p:nvPr/>
        </p:nvSpPr>
        <p:spPr bwMode="gray">
          <a:xfrm>
            <a:off x="1289050" y="1846013"/>
            <a:ext cx="24526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36000" bIns="0">
            <a:spAutoFit/>
          </a:bodyPr>
          <a:lstStyle>
            <a:lvl1pPr marL="342900" indent="-342900">
              <a:defRPr sz="1600" b="1">
                <a:solidFill>
                  <a:schemeClr val="tx1"/>
                </a:solidFill>
                <a:latin typeface="Arial" pitchFamily="34" charset="0"/>
                <a:ea typeface="ＭＳ Ｐゴシック" pitchFamily="34" charset="-128"/>
              </a:defRPr>
            </a:lvl1pPr>
            <a:lvl2pPr marL="180975" indent="-180975">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lvl="1" algn="l">
              <a:spcBef>
                <a:spcPts val="200"/>
              </a:spcBef>
              <a:buFont typeface="Verdana" pitchFamily="34" charset="0"/>
              <a:buChar char="•"/>
            </a:pPr>
            <a:r>
              <a:rPr lang="en-GB" altLang="de-DE" sz="1400" b="0" dirty="0"/>
              <a:t>6 – 52 Wochen</a:t>
            </a:r>
          </a:p>
        </p:txBody>
      </p:sp>
      <p:cxnSp>
        <p:nvCxnSpPr>
          <p:cNvPr id="15380" name="Gerade Verbindung 3"/>
          <p:cNvCxnSpPr>
            <a:cxnSpLocks noChangeShapeType="1"/>
          </p:cNvCxnSpPr>
          <p:nvPr/>
        </p:nvCxnSpPr>
        <p:spPr bwMode="auto">
          <a:xfrm>
            <a:off x="1309688" y="2998538"/>
            <a:ext cx="7091362"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cxnSp>
        <p:nvCxnSpPr>
          <p:cNvPr id="15381" name="Gerade Verbindung 3"/>
          <p:cNvCxnSpPr>
            <a:cxnSpLocks noChangeShapeType="1"/>
          </p:cNvCxnSpPr>
          <p:nvPr/>
        </p:nvCxnSpPr>
        <p:spPr bwMode="auto">
          <a:xfrm>
            <a:off x="1309688" y="2223838"/>
            <a:ext cx="7091362" cy="0"/>
          </a:xfrm>
          <a:prstGeom prst="line">
            <a:avLst/>
          </a:prstGeom>
          <a:noFill/>
          <a:ln w="25400">
            <a:solidFill>
              <a:srgbClr val="B2BAC7"/>
            </a:solidFill>
            <a:prstDash val="dash"/>
            <a:round/>
            <a:headEnd/>
            <a:tailEnd/>
          </a:ln>
          <a:extLst>
            <a:ext uri="{909E8E84-426E-40DD-AFC4-6F175D3DCCD1}">
              <a14:hiddenFill xmlns:a14="http://schemas.microsoft.com/office/drawing/2010/main">
                <a:noFill/>
              </a14:hiddenFill>
            </a:ext>
          </a:extLst>
        </p:spPr>
      </p:cxnSp>
      <p:sp>
        <p:nvSpPr>
          <p:cNvPr id="15382" name="Textplatzhalter 3"/>
          <p:cNvSpPr txBox="1">
            <a:spLocks/>
          </p:cNvSpPr>
          <p:nvPr/>
        </p:nvSpPr>
        <p:spPr bwMode="gray">
          <a:xfrm>
            <a:off x="4973638" y="1858713"/>
            <a:ext cx="24526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36000" bIns="0">
            <a:spAutoFit/>
          </a:bodyPr>
          <a:lstStyle>
            <a:lvl1pPr marL="342900" indent="-342900">
              <a:defRPr sz="1600" b="1">
                <a:solidFill>
                  <a:schemeClr val="tx1"/>
                </a:solidFill>
                <a:latin typeface="Arial" pitchFamily="34" charset="0"/>
                <a:ea typeface="ＭＳ Ｐゴシック" pitchFamily="34" charset="-128"/>
              </a:defRPr>
            </a:lvl1pPr>
            <a:lvl2pPr marL="180975" indent="-180975">
              <a:defRPr sz="1600" b="1">
                <a:solidFill>
                  <a:schemeClr val="tx1"/>
                </a:solidFill>
                <a:latin typeface="Arial" pitchFamily="34" charset="0"/>
                <a:ea typeface="ＭＳ Ｐゴシック" pitchFamily="34" charset="-128"/>
              </a:defRPr>
            </a:lvl2pPr>
            <a:lvl3pPr marL="1143000" indent="-228600">
              <a:defRPr sz="1600" b="1">
                <a:solidFill>
                  <a:schemeClr val="tx1"/>
                </a:solidFill>
                <a:latin typeface="Arial" pitchFamily="34" charset="0"/>
                <a:ea typeface="ＭＳ Ｐゴシック" pitchFamily="34" charset="-128"/>
              </a:defRPr>
            </a:lvl3pPr>
            <a:lvl4pPr marL="1600200" indent="-228600">
              <a:defRPr sz="1600" b="1">
                <a:solidFill>
                  <a:schemeClr val="tx1"/>
                </a:solidFill>
                <a:latin typeface="Arial" pitchFamily="34" charset="0"/>
                <a:ea typeface="ＭＳ Ｐゴシック" pitchFamily="34" charset="-128"/>
              </a:defRPr>
            </a:lvl4pPr>
            <a:lvl5pPr marL="2057400" indent="-228600">
              <a:defRPr sz="1600" b="1">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lvl="1" algn="l">
              <a:spcBef>
                <a:spcPts val="200"/>
              </a:spcBef>
              <a:buFont typeface="Verdana" pitchFamily="34" charset="0"/>
              <a:buChar char="•"/>
            </a:pPr>
            <a:r>
              <a:rPr lang="en-GB" altLang="de-DE" sz="1400" b="0" dirty="0"/>
              <a:t>3 – 6 Wochen</a:t>
            </a:r>
          </a:p>
        </p:txBody>
      </p:sp>
      <p:sp>
        <p:nvSpPr>
          <p:cNvPr id="43" name="Textplatzhalter 3"/>
          <p:cNvSpPr txBox="1">
            <a:spLocks/>
          </p:cNvSpPr>
          <p:nvPr/>
        </p:nvSpPr>
        <p:spPr bwMode="gray">
          <a:xfrm>
            <a:off x="1353160" y="3072443"/>
            <a:ext cx="3651250" cy="1369606"/>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Business Development Planung, Financial Modelling, detailierte Vertriebs-/Kostenanlysen </a:t>
            </a:r>
          </a:p>
          <a:p>
            <a:pPr lvl="1">
              <a:defRPr/>
            </a:pPr>
            <a:r>
              <a:rPr lang="en-GB" sz="1400" b="0" dirty="0">
                <a:latin typeface="+mn-lt"/>
              </a:rPr>
              <a:t>Asset Valuation, Debt Structure und Equity</a:t>
            </a:r>
          </a:p>
          <a:p>
            <a:pPr lvl="1">
              <a:defRPr/>
            </a:pPr>
            <a:r>
              <a:rPr lang="en-GB" sz="1400" b="0" dirty="0" err="1">
                <a:latin typeface="+mn-lt"/>
              </a:rPr>
              <a:t>Projektkoordination</a:t>
            </a:r>
            <a:endParaRPr lang="en-GB" sz="1400" b="0" dirty="0">
              <a:latin typeface="+mn-lt"/>
            </a:endParaRPr>
          </a:p>
          <a:p>
            <a:pPr lvl="1">
              <a:defRPr/>
            </a:pPr>
            <a:endParaRPr lang="en-GB" sz="1400" b="0" dirty="0">
              <a:latin typeface="+mn-lt"/>
            </a:endParaRPr>
          </a:p>
        </p:txBody>
      </p:sp>
      <p:sp>
        <p:nvSpPr>
          <p:cNvPr id="53" name="Textplatzhalter 3"/>
          <p:cNvSpPr txBox="1">
            <a:spLocks/>
          </p:cNvSpPr>
          <p:nvPr/>
        </p:nvSpPr>
        <p:spPr bwMode="gray">
          <a:xfrm>
            <a:off x="1289050" y="5829732"/>
            <a:ext cx="3359150" cy="430887"/>
          </a:xfrm>
          <a:prstGeom prst="rect">
            <a:avLst/>
          </a:prstGeom>
          <a:noFill/>
          <a:ln w="9525">
            <a:noFill/>
            <a:miter lim="800000"/>
            <a:headEnd/>
            <a:tailEnd/>
          </a:ln>
        </p:spPr>
        <p:txBody>
          <a:bodyPr wrap="square"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Fix (</a:t>
            </a:r>
            <a:r>
              <a:rPr lang="en-GB" sz="1400" b="0" dirty="0" err="1">
                <a:latin typeface="+mn-lt"/>
              </a:rPr>
              <a:t>nach</a:t>
            </a:r>
            <a:r>
              <a:rPr lang="en-GB" sz="1400" b="0" dirty="0">
                <a:latin typeface="+mn-lt"/>
              </a:rPr>
              <a:t> </a:t>
            </a:r>
            <a:r>
              <a:rPr lang="en-GB" sz="1400" b="0" dirty="0" err="1">
                <a:latin typeface="+mn-lt"/>
              </a:rPr>
              <a:t>Absprache</a:t>
            </a:r>
            <a:r>
              <a:rPr lang="en-GB" sz="1400" b="0" dirty="0">
                <a:latin typeface="+mn-lt"/>
              </a:rPr>
              <a:t>) EUR 2500 – 5000 pro Monat</a:t>
            </a:r>
          </a:p>
        </p:txBody>
      </p:sp>
      <p:sp>
        <p:nvSpPr>
          <p:cNvPr id="27" name="Textplatzhalter 3"/>
          <p:cNvSpPr txBox="1">
            <a:spLocks/>
          </p:cNvSpPr>
          <p:nvPr/>
        </p:nvSpPr>
        <p:spPr bwMode="gray">
          <a:xfrm>
            <a:off x="4973638" y="3052513"/>
            <a:ext cx="3333750" cy="913070"/>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Beratung bei Closing-Modalitätem</a:t>
            </a:r>
          </a:p>
          <a:p>
            <a:pPr lvl="1">
              <a:defRPr/>
            </a:pPr>
            <a:r>
              <a:rPr lang="en-GB" sz="1400" b="0" dirty="0" err="1">
                <a:latin typeface="+mn-lt"/>
              </a:rPr>
              <a:t>Koordination</a:t>
            </a:r>
            <a:r>
              <a:rPr lang="en-GB" sz="1400" b="0" dirty="0">
                <a:latin typeface="+mn-lt"/>
              </a:rPr>
              <a:t> der </a:t>
            </a:r>
            <a:r>
              <a:rPr lang="en-GB" sz="1400" b="0" dirty="0" err="1">
                <a:latin typeface="+mn-lt"/>
              </a:rPr>
              <a:t>Berater</a:t>
            </a:r>
            <a:endParaRPr lang="en-GB" sz="1400" b="0" dirty="0">
              <a:latin typeface="+mn-lt"/>
            </a:endParaRPr>
          </a:p>
          <a:p>
            <a:pPr lvl="1">
              <a:defRPr/>
            </a:pPr>
            <a:r>
              <a:rPr lang="en-GB" sz="1400" b="0" dirty="0">
                <a:latin typeface="+mn-lt"/>
              </a:rPr>
              <a:t>Deal Financing Support (Bank, private </a:t>
            </a:r>
            <a:r>
              <a:rPr lang="en-GB" sz="1400" b="0" dirty="0" err="1">
                <a:latin typeface="+mn-lt"/>
              </a:rPr>
              <a:t>Investoren</a:t>
            </a:r>
            <a:r>
              <a:rPr lang="en-GB" sz="1400" b="0" dirty="0">
                <a:latin typeface="+mn-lt"/>
              </a:rPr>
              <a:t>, Direct Lending etc.) </a:t>
            </a:r>
          </a:p>
        </p:txBody>
      </p:sp>
      <p:sp>
        <p:nvSpPr>
          <p:cNvPr id="30" name="Textplatzhalter 3"/>
          <p:cNvSpPr txBox="1">
            <a:spLocks/>
          </p:cNvSpPr>
          <p:nvPr/>
        </p:nvSpPr>
        <p:spPr bwMode="gray">
          <a:xfrm>
            <a:off x="1289050" y="4501690"/>
            <a:ext cx="3625850" cy="1102866"/>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Erfahrung von &gt; 50 Buy-Side Mandaten und Post Mergers Integrationen</a:t>
            </a:r>
          </a:p>
          <a:p>
            <a:pPr lvl="1">
              <a:defRPr/>
            </a:pPr>
            <a:r>
              <a:rPr lang="de-DE" sz="1400" b="0" u="sng" dirty="0">
                <a:latin typeface="+mn-lt"/>
              </a:rPr>
              <a:t>Unsere Beziehung zu Sell-Side Beratern hilft, schneller und bessere Infos zu bekommen</a:t>
            </a:r>
            <a:endParaRPr lang="en-GB" sz="1400" b="0" u="sng" dirty="0">
              <a:solidFill>
                <a:srgbClr val="8C95A6"/>
              </a:solidFill>
              <a:latin typeface="+mn-lt"/>
              <a:ea typeface="ＭＳ Ｐゴシック" charset="0"/>
              <a:cs typeface="ＭＳ Ｐゴシック" charset="0"/>
            </a:endParaRPr>
          </a:p>
        </p:txBody>
      </p:sp>
      <p:sp>
        <p:nvSpPr>
          <p:cNvPr id="32" name="Textplatzhalter 3"/>
          <p:cNvSpPr txBox="1">
            <a:spLocks/>
          </p:cNvSpPr>
          <p:nvPr/>
        </p:nvSpPr>
        <p:spPr bwMode="gray">
          <a:xfrm>
            <a:off x="4973638" y="4501690"/>
            <a:ext cx="3649662" cy="1102866"/>
          </a:xfrm>
          <a:prstGeom prst="rect">
            <a:avLst/>
          </a:prstGeom>
          <a:noFill/>
          <a:ln w="9525">
            <a:noFill/>
            <a:miter lim="800000"/>
            <a:headEnd/>
            <a:tailEnd/>
          </a:ln>
        </p:spPr>
        <p:txBody>
          <a:bodyPr lIns="36000" tIns="0" rIns="36000" bIns="0">
            <a:spAutoFit/>
          </a:bodyPr>
          <a:lstStyle>
            <a:lvl1pPr algn="l" rtl="0" fontAlgn="base">
              <a:spcBef>
                <a:spcPts val="200"/>
              </a:spcBef>
              <a:spcAft>
                <a:spcPct val="0"/>
              </a:spcAft>
              <a:buFont typeface="Arial" charset="0"/>
              <a:defRPr sz="1100" kern="1200">
                <a:solidFill>
                  <a:schemeClr val="tx1"/>
                </a:solidFill>
                <a:latin typeface="Verdana" pitchFamily="34" charset="0"/>
                <a:ea typeface="Verdana" pitchFamily="34" charset="0"/>
                <a:cs typeface="Verdana" pitchFamily="34" charset="0"/>
              </a:defRPr>
            </a:lvl1pPr>
            <a:lvl2pPr marL="180975" indent="-180975" algn="l" rtl="0" fontAlgn="base">
              <a:spcBef>
                <a:spcPts val="200"/>
              </a:spcBef>
              <a:spcAft>
                <a:spcPct val="0"/>
              </a:spcAft>
              <a:buFont typeface="Verdana" pitchFamily="34" charset="0"/>
              <a:buChar char="•"/>
              <a:defRPr sz="1100" kern="1200">
                <a:solidFill>
                  <a:schemeClr val="tx1"/>
                </a:solidFill>
                <a:latin typeface="Verdana" pitchFamily="34" charset="0"/>
                <a:ea typeface="Verdana" pitchFamily="34" charset="0"/>
                <a:cs typeface="Verdana" pitchFamily="34" charset="0"/>
              </a:defRPr>
            </a:lvl2pPr>
            <a:lvl3pPr marL="358775"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3pPr>
            <a:lvl4pPr marL="542925" indent="-18415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4pPr>
            <a:lvl5pPr marL="717550" indent="-177800" algn="l" rtl="0" fontAlgn="base">
              <a:spcBef>
                <a:spcPts val="200"/>
              </a:spcBef>
              <a:spcAft>
                <a:spcPct val="0"/>
              </a:spcAft>
              <a:buFont typeface="Symbol" pitchFamily="18" charset="2"/>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defRPr/>
            </a:pPr>
            <a:r>
              <a:rPr lang="en-GB" sz="1400" b="0" dirty="0">
                <a:latin typeface="+mn-lt"/>
              </a:rPr>
              <a:t>Fokus liegt auf Ergebnissen und nicht auf Arbeitstunden</a:t>
            </a:r>
          </a:p>
          <a:p>
            <a:pPr lvl="1">
              <a:defRPr/>
            </a:pPr>
            <a:r>
              <a:rPr lang="en-GB" sz="1400" b="0" dirty="0">
                <a:latin typeface="+mn-lt"/>
              </a:rPr>
              <a:t>Beratung bei Verhandlungsabbruch oder DD-Ausstieg / Aufzeigen von </a:t>
            </a:r>
            <a:r>
              <a:rPr lang="en-GB" sz="1400" b="0" dirty="0" err="1">
                <a:latin typeface="+mn-lt"/>
              </a:rPr>
              <a:t>Alternativen</a:t>
            </a:r>
            <a:r>
              <a:rPr lang="en-GB" sz="1400" b="0" dirty="0">
                <a:latin typeface="+mn-lt"/>
              </a:rPr>
              <a:t> </a:t>
            </a:r>
            <a:r>
              <a:rPr lang="en-GB" sz="1400" b="0" dirty="0" err="1">
                <a:latin typeface="+mn-lt"/>
              </a:rPr>
              <a:t>aus</a:t>
            </a:r>
            <a:r>
              <a:rPr lang="en-GB" sz="1400" b="0" dirty="0">
                <a:latin typeface="+mn-lt"/>
              </a:rPr>
              <a:t> Target Search </a:t>
            </a:r>
            <a:r>
              <a:rPr lang="en-GB" sz="1400" b="0" dirty="0" err="1">
                <a:latin typeface="+mn-lt"/>
              </a:rPr>
              <a:t>oder</a:t>
            </a:r>
            <a:r>
              <a:rPr lang="en-GB" sz="1400" b="0" dirty="0">
                <a:latin typeface="+mn-lt"/>
              </a:rPr>
              <a:t> </a:t>
            </a:r>
            <a:r>
              <a:rPr lang="en-GB" sz="1400" b="0" dirty="0" err="1">
                <a:latin typeface="+mn-lt"/>
              </a:rPr>
              <a:t>anderen</a:t>
            </a:r>
            <a:r>
              <a:rPr lang="en-GB" sz="1400" b="0" dirty="0">
                <a:latin typeface="+mn-lt"/>
              </a:rPr>
              <a:t> </a:t>
            </a:r>
            <a:r>
              <a:rPr lang="en-GB" sz="1400" b="0" dirty="0" err="1">
                <a:latin typeface="+mn-lt"/>
              </a:rPr>
              <a:t>Quellen</a:t>
            </a:r>
            <a:endParaRPr lang="en-GB" sz="1400" b="0" dirty="0">
              <a:latin typeface="+mn-lt"/>
            </a:endParaRPr>
          </a:p>
        </p:txBody>
      </p:sp>
      <p:sp>
        <p:nvSpPr>
          <p:cNvPr id="38" name="Rectangle 4"/>
          <p:cNvSpPr>
            <a:spLocks noGrp="1" noChangeArrowheads="1"/>
          </p:cNvSpPr>
          <p:nvPr>
            <p:ph type="title"/>
            <p:custDataLst>
              <p:tags r:id="rId3"/>
            </p:custDataLst>
          </p:nvPr>
        </p:nvSpPr>
        <p:spPr>
          <a:xfrm>
            <a:off x="266700" y="545715"/>
            <a:ext cx="7372350" cy="307777"/>
          </a:xfrm>
        </p:spPr>
        <p:txBody>
          <a:bodyPr/>
          <a:lstStyle/>
          <a:p>
            <a:pPr eaLnBrk="1" hangingPunct="1"/>
            <a:r>
              <a:rPr lang="de-DE" dirty="0"/>
              <a:t>Spezialisierte Target Suche: Überblick (2/2)</a:t>
            </a:r>
            <a:endParaRPr lang="en-US" altLang="de-DE" dirty="0">
              <a:ea typeface="ＭＳ Ｐゴシック" pitchFamily="34" charset="-128"/>
            </a:endParaRPr>
          </a:p>
        </p:txBody>
      </p:sp>
      <p:sp>
        <p:nvSpPr>
          <p:cNvPr id="40" name="Pfeil nach unten 39"/>
          <p:cNvSpPr/>
          <p:nvPr/>
        </p:nvSpPr>
        <p:spPr bwMode="auto">
          <a:xfrm>
            <a:off x="4441389" y="1104033"/>
            <a:ext cx="480786" cy="434975"/>
          </a:xfrm>
          <a:prstGeom prst="downArrow">
            <a:avLst>
              <a:gd name="adj1" fmla="val 50000"/>
              <a:gd name="adj2" fmla="val 57654"/>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2813" rtl="0" eaLnBrk="0" fontAlgn="base" latinLnBrk="0" hangingPunct="0">
              <a:lnSpc>
                <a:spcPct val="100000"/>
              </a:lnSpc>
              <a:spcBef>
                <a:spcPct val="0"/>
              </a:spcBef>
              <a:spcAft>
                <a:spcPct val="0"/>
              </a:spcAft>
              <a:buClrTx/>
              <a:buSzTx/>
              <a:buFontTx/>
              <a:buNone/>
              <a:tabLst/>
            </a:pPr>
            <a:endParaRPr kumimoji="0" lang="de-DE" sz="1600" b="1" i="0" u="none" strike="noStrike" cap="none" normalizeH="0" baseline="0" dirty="0">
              <a:ln>
                <a:noFill/>
              </a:ln>
              <a:solidFill>
                <a:schemeClr val="tx1"/>
              </a:solidFill>
              <a:effectLst/>
              <a:latin typeface="Arial" charset="0"/>
            </a:endParaRPr>
          </a:p>
        </p:txBody>
      </p:sp>
      <p:sp>
        <p:nvSpPr>
          <p:cNvPr id="41" name="Textfeld 40"/>
          <p:cNvSpPr txBox="1"/>
          <p:nvPr/>
        </p:nvSpPr>
        <p:spPr>
          <a:xfrm>
            <a:off x="3454528" y="896547"/>
            <a:ext cx="1422184" cy="261610"/>
          </a:xfrm>
          <a:prstGeom prst="rect">
            <a:avLst/>
          </a:prstGeom>
          <a:noFill/>
        </p:spPr>
        <p:txBody>
          <a:bodyPr wrap="none" rtlCol="0">
            <a:spAutoFit/>
          </a:bodyPr>
          <a:lstStyle/>
          <a:p>
            <a:r>
              <a:rPr lang="de-DE" sz="1100" dirty="0">
                <a:solidFill>
                  <a:srgbClr val="FF0000"/>
                </a:solidFill>
              </a:rPr>
              <a:t>Go/no-go decision</a:t>
            </a:r>
          </a:p>
        </p:txBody>
      </p:sp>
    </p:spTree>
    <p:extLst>
      <p:ext uri="{BB962C8B-B14F-4D97-AF65-F5344CB8AC3E}">
        <p14:creationId xmlns:p14="http://schemas.microsoft.com/office/powerpoint/2010/main" val="208692761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Worin besteht der Value-Add von FaMAS ?</a:t>
            </a: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3404968681"/>
              </p:ext>
            </p:extLst>
          </p:nvPr>
        </p:nvGraphicFramePr>
        <p:xfrm>
          <a:off x="504825" y="994414"/>
          <a:ext cx="8095478" cy="5308600"/>
        </p:xfrm>
        <a:graphic>
          <a:graphicData uri="http://schemas.openxmlformats.org/drawingml/2006/table">
            <a:tbl>
              <a:tblPr firstRow="1" bandRow="1">
                <a:tableStyleId>{5C22544A-7EE6-4342-B048-85BDC9FD1C3A}</a:tableStyleId>
              </a:tblPr>
              <a:tblGrid>
                <a:gridCol w="1406353">
                  <a:extLst>
                    <a:ext uri="{9D8B030D-6E8A-4147-A177-3AD203B41FA5}">
                      <a16:colId xmlns:a16="http://schemas.microsoft.com/office/drawing/2014/main" val="20000"/>
                    </a:ext>
                  </a:extLst>
                </a:gridCol>
                <a:gridCol w="3778422">
                  <a:extLst>
                    <a:ext uri="{9D8B030D-6E8A-4147-A177-3AD203B41FA5}">
                      <a16:colId xmlns:a16="http://schemas.microsoft.com/office/drawing/2014/main" val="20001"/>
                    </a:ext>
                  </a:extLst>
                </a:gridCol>
                <a:gridCol w="2910703">
                  <a:extLst>
                    <a:ext uri="{9D8B030D-6E8A-4147-A177-3AD203B41FA5}">
                      <a16:colId xmlns:a16="http://schemas.microsoft.com/office/drawing/2014/main" val="20002"/>
                    </a:ext>
                  </a:extLst>
                </a:gridCol>
              </a:tblGrid>
              <a:tr h="370840">
                <a:tc>
                  <a:txBody>
                    <a:bodyPr/>
                    <a:lstStyle/>
                    <a:p>
                      <a:r>
                        <a:rPr lang="en-GB" sz="1200" noProof="0" dirty="0"/>
                        <a:t>Deal-Phase</a:t>
                      </a:r>
                    </a:p>
                  </a:txBody>
                  <a:tcPr>
                    <a:solidFill>
                      <a:schemeClr val="accent2"/>
                    </a:solidFill>
                  </a:tcPr>
                </a:tc>
                <a:tc>
                  <a:txBody>
                    <a:bodyPr/>
                    <a:lstStyle/>
                    <a:p>
                      <a:r>
                        <a:rPr lang="en-GB" sz="1200" noProof="0" dirty="0"/>
                        <a:t>Value-Add durch FaMAS</a:t>
                      </a:r>
                    </a:p>
                  </a:txBody>
                  <a:tcPr>
                    <a:solidFill>
                      <a:schemeClr val="accent2"/>
                    </a:solidFill>
                  </a:tcPr>
                </a:tc>
                <a:tc>
                  <a:txBody>
                    <a:bodyPr/>
                    <a:lstStyle/>
                    <a:p>
                      <a:r>
                        <a:rPr lang="en-GB" sz="1200" noProof="0" dirty="0"/>
                        <a:t>In Zahlen &amp; Fakten</a:t>
                      </a:r>
                    </a:p>
                  </a:txBody>
                  <a:tcPr>
                    <a:solidFill>
                      <a:schemeClr val="accent2"/>
                    </a:solidFill>
                  </a:tcPr>
                </a:tc>
                <a:extLst>
                  <a:ext uri="{0D108BD9-81ED-4DB2-BD59-A6C34878D82A}">
                    <a16:rowId xmlns:a16="http://schemas.microsoft.com/office/drawing/2014/main" val="10000"/>
                  </a:ext>
                </a:extLst>
              </a:tr>
              <a:tr h="370840">
                <a:tc>
                  <a:txBody>
                    <a:bodyPr/>
                    <a:lstStyle/>
                    <a:p>
                      <a:r>
                        <a:rPr lang="en-GB" sz="1200" noProof="0" dirty="0"/>
                        <a:t>Deal </a:t>
                      </a:r>
                      <a:r>
                        <a:rPr lang="en-GB" sz="1200" noProof="0" dirty="0" err="1"/>
                        <a:t>Suche</a:t>
                      </a:r>
                      <a:endParaRPr lang="en-GB" sz="1200" noProof="0" dirty="0"/>
                    </a:p>
                  </a:txBody>
                  <a:tcPr/>
                </a:tc>
                <a:tc>
                  <a:txBody>
                    <a:bodyPr/>
                    <a:lstStyle/>
                    <a:p>
                      <a:pPr marL="171450" indent="-171450">
                        <a:buFont typeface="Arial" panose="020B0604020202020204" pitchFamily="34" charset="0"/>
                        <a:buChar char="•"/>
                      </a:pPr>
                      <a:r>
                        <a:rPr lang="de-DE" sz="1200" u="none" noProof="0" dirty="0"/>
                        <a:t>Extrem schneller Zugang zu deutsch. Firmen</a:t>
                      </a:r>
                    </a:p>
                    <a:p>
                      <a:pPr marL="171450" indent="-171450">
                        <a:buFont typeface="Arial" panose="020B0604020202020204" pitchFamily="34" charset="0"/>
                        <a:buChar char="•"/>
                      </a:pPr>
                      <a:r>
                        <a:rPr lang="de-DE" sz="1200" u="none" noProof="0" dirty="0"/>
                        <a:t>FaMAS hat das mit Abstand größte aktive Netzwerk von Deal-Anbietern in Deutschland</a:t>
                      </a:r>
                      <a:endParaRPr lang="en-GB" sz="1200" u="none" noProof="0" dirty="0"/>
                    </a:p>
                  </a:txBody>
                  <a:tcPr/>
                </a:tc>
                <a:tc>
                  <a:txBody>
                    <a:bodyPr/>
                    <a:lstStyle/>
                    <a:p>
                      <a:pPr marL="195263" indent="-195263">
                        <a:buFont typeface="Arial" panose="020B0604020202020204" pitchFamily="34" charset="0"/>
                        <a:buChar char="•"/>
                      </a:pPr>
                      <a:r>
                        <a:rPr lang="de-DE" sz="1200" noProof="0" dirty="0"/>
                        <a:t>&gt;12000 Firmen in der FaMAS-eigenen Datenbank</a:t>
                      </a:r>
                    </a:p>
                    <a:p>
                      <a:pPr marL="195263" indent="-195263">
                        <a:buFont typeface="Arial" panose="020B0604020202020204" pitchFamily="34" charset="0"/>
                        <a:buChar char="•"/>
                      </a:pPr>
                      <a:r>
                        <a:rPr lang="de-DE" sz="1200" noProof="0" dirty="0"/>
                        <a:t>&gt;3600  Deal-Sourcing Partner</a:t>
                      </a:r>
                    </a:p>
                    <a:p>
                      <a:pPr marL="195263" indent="-195263">
                        <a:buFont typeface="Arial" panose="020B0604020202020204" pitchFamily="34" charset="0"/>
                        <a:buChar char="•"/>
                      </a:pPr>
                      <a:r>
                        <a:rPr lang="de-DE" sz="1200" noProof="0" dirty="0"/>
                        <a:t>&gt;500 M&amp;A-Berater in D und &gt;700 international</a:t>
                      </a:r>
                      <a:endParaRPr lang="en-GB" sz="1200" noProof="0" dirty="0"/>
                    </a:p>
                  </a:txBody>
                  <a:tcPr/>
                </a:tc>
                <a:extLst>
                  <a:ext uri="{0D108BD9-81ED-4DB2-BD59-A6C34878D82A}">
                    <a16:rowId xmlns:a16="http://schemas.microsoft.com/office/drawing/2014/main" val="10001"/>
                  </a:ext>
                </a:extLst>
              </a:tr>
              <a:tr h="370840">
                <a:tc>
                  <a:txBody>
                    <a:bodyPr/>
                    <a:lstStyle/>
                    <a:p>
                      <a:r>
                        <a:rPr lang="en-GB" sz="1200" noProof="0" dirty="0"/>
                        <a:t>Deal Scoring/ </a:t>
                      </a:r>
                      <a:r>
                        <a:rPr lang="en-GB" sz="1200" noProof="0" dirty="0" err="1"/>
                        <a:t>Bewertung</a:t>
                      </a:r>
                      <a:endParaRPr lang="en-GB" sz="1200" noProof="0" dirty="0"/>
                    </a:p>
                  </a:txBody>
                  <a:tcPr/>
                </a:tc>
                <a:tc>
                  <a:txBody>
                    <a:bodyPr/>
                    <a:lstStyle/>
                    <a:p>
                      <a:pPr marL="171450" indent="-171450">
                        <a:buFont typeface="Arial" panose="020B0604020202020204" pitchFamily="34" charset="0"/>
                        <a:buChar char="•"/>
                      </a:pPr>
                      <a:r>
                        <a:rPr lang="de-DE" sz="1200" noProof="0" dirty="0"/>
                        <a:t>Schnelle Beratung zum Deal (Unternehmensrisiken, Bieterwettbewerb, Kaufpreis)</a:t>
                      </a:r>
                    </a:p>
                    <a:p>
                      <a:pPr marL="171450" indent="-171450">
                        <a:buFont typeface="Arial" panose="020B0604020202020204" pitchFamily="34" charset="0"/>
                        <a:buChar char="•"/>
                      </a:pPr>
                      <a:r>
                        <a:rPr lang="de-DE" sz="1200" noProof="0" dirty="0"/>
                        <a:t>Aufgrund der großen Anzahl an alternativen Deals (400 p.a.) muss FaMAS den Investor nicht dazu bewegen, sinnlose "Chancen" zu bewerten</a:t>
                      </a:r>
                      <a:endParaRPr lang="en-GB" sz="1200" noProof="0" dirty="0"/>
                    </a:p>
                  </a:txBody>
                  <a:tcPr/>
                </a:tc>
                <a:tc>
                  <a:txBody>
                    <a:bodyPr/>
                    <a:lstStyle/>
                    <a:p>
                      <a:pPr marL="171450" indent="-171450">
                        <a:buFont typeface="Arial" panose="020B0604020202020204" pitchFamily="34" charset="0"/>
                        <a:buChar char="•"/>
                      </a:pPr>
                      <a:r>
                        <a:rPr lang="de-DE" sz="1200" noProof="0" dirty="0"/>
                        <a:t>FaMAS bietet Deal-Insight innerhalb von 1-2 Stunden, und spart dadurch jedem Investor 10-100 h eigene Analysen</a:t>
                      </a:r>
                    </a:p>
                    <a:p>
                      <a:pPr marL="171450" indent="-171450">
                        <a:buFont typeface="Arial" panose="020B0604020202020204" pitchFamily="34" charset="0"/>
                        <a:buChar char="•"/>
                      </a:pPr>
                      <a:r>
                        <a:rPr lang="de-DE" sz="1200" noProof="0" dirty="0"/>
                        <a:t>Interaktion mit hunderten Sell-Side-Beratern hilft relevante und zutreffende Informationen schneller zu bekommen</a:t>
                      </a:r>
                      <a:endParaRPr lang="en-GB" sz="1200" noProof="0" dirty="0"/>
                    </a:p>
                  </a:txBody>
                  <a:tcPr/>
                </a:tc>
                <a:extLst>
                  <a:ext uri="{0D108BD9-81ED-4DB2-BD59-A6C34878D82A}">
                    <a16:rowId xmlns:a16="http://schemas.microsoft.com/office/drawing/2014/main" val="10002"/>
                  </a:ext>
                </a:extLst>
              </a:tr>
              <a:tr h="370840">
                <a:tc>
                  <a:txBody>
                    <a:bodyPr/>
                    <a:lstStyle/>
                    <a:p>
                      <a:r>
                        <a:rPr lang="en-GB" sz="1200" noProof="0" dirty="0" err="1"/>
                        <a:t>Verhandlung</a:t>
                      </a:r>
                      <a:endParaRPr lang="en-GB" sz="1200" baseline="0" noProof="0" dirty="0"/>
                    </a:p>
                    <a:p>
                      <a:endParaRPr lang="en-GB" sz="1200" noProof="0" dirty="0"/>
                    </a:p>
                  </a:txBody>
                  <a:tcPr/>
                </a:tc>
                <a:tc>
                  <a:txBody>
                    <a:bodyPr/>
                    <a:lstStyle/>
                    <a:p>
                      <a:pPr marL="171450" indent="-171450">
                        <a:buFont typeface="Arial" panose="020B0604020202020204" pitchFamily="34" charset="0"/>
                        <a:buChar char="•"/>
                      </a:pPr>
                      <a:r>
                        <a:rPr lang="de-DE" sz="1200" noProof="0" dirty="0"/>
                        <a:t>Vermeidung von unnötigen Verhandlungsabbruch. Aus bald 100</a:t>
                      </a:r>
                      <a:r>
                        <a:rPr lang="de-DE" sz="1200" baseline="0" noProof="0" dirty="0"/>
                        <a:t> Käuferbetreuungen kennen wir unzählige scheinbare Kleinigkeiten, die zum Scheitern der Verhandlung geführt haben</a:t>
                      </a:r>
                    </a:p>
                    <a:p>
                      <a:pPr marL="171450" indent="-171450">
                        <a:buFont typeface="Arial" panose="020B0604020202020204" pitchFamily="34" charset="0"/>
                        <a:buChar char="•"/>
                      </a:pPr>
                      <a:r>
                        <a:rPr lang="de-DE" sz="1200" noProof="0" dirty="0"/>
                        <a:t>Wenn FaMAS den Prozess professionell gestaltet, verleiht das dem Investor mehr Glaubwürdigkeit (Vermeidung Vorwurf der</a:t>
                      </a:r>
                      <a:r>
                        <a:rPr lang="de-DE" sz="1200" baseline="0" noProof="0" dirty="0"/>
                        <a:t> Industriespionage)</a:t>
                      </a:r>
                      <a:endParaRPr lang="de-DE" sz="1200" noProof="0" dirty="0"/>
                    </a:p>
                  </a:txBody>
                  <a:tcPr/>
                </a:tc>
                <a:tc>
                  <a:txBody>
                    <a:bodyPr/>
                    <a:lstStyle/>
                    <a:p>
                      <a:pPr marL="171450" indent="-171450">
                        <a:buFont typeface="Arial" panose="020B0604020202020204" pitchFamily="34" charset="0"/>
                        <a:buChar char="•"/>
                      </a:pPr>
                      <a:r>
                        <a:rPr lang="de-DE" sz="1200" noProof="0" dirty="0"/>
                        <a:t>Hunderte Gespräche</a:t>
                      </a:r>
                      <a:r>
                        <a:rPr lang="de-DE" sz="1200" baseline="0" noProof="0" dirty="0"/>
                        <a:t> aus über 100 Transaktionsberatungen </a:t>
                      </a:r>
                      <a:r>
                        <a:rPr lang="de-DE" sz="1200" noProof="0" dirty="0"/>
                        <a:t>seit der Gründung in 2007</a:t>
                      </a:r>
                      <a:endParaRPr lang="en-GB" sz="1200" noProof="0" dirty="0"/>
                    </a:p>
                  </a:txBody>
                  <a:tcPr/>
                </a:tc>
                <a:extLst>
                  <a:ext uri="{0D108BD9-81ED-4DB2-BD59-A6C34878D82A}">
                    <a16:rowId xmlns:a16="http://schemas.microsoft.com/office/drawing/2014/main" val="10003"/>
                  </a:ext>
                </a:extLst>
              </a:tr>
              <a:tr h="370840">
                <a:tc>
                  <a:txBody>
                    <a:bodyPr/>
                    <a:lstStyle/>
                    <a:p>
                      <a:r>
                        <a:rPr lang="en-GB" sz="1200" noProof="0" dirty="0" err="1"/>
                        <a:t>Detailierte</a:t>
                      </a:r>
                      <a:r>
                        <a:rPr lang="en-GB" sz="1200" noProof="0" dirty="0"/>
                        <a:t> </a:t>
                      </a:r>
                      <a:r>
                        <a:rPr lang="en-GB" sz="1200" noProof="0" dirty="0" err="1"/>
                        <a:t>Unternehmens</a:t>
                      </a:r>
                      <a:r>
                        <a:rPr lang="en-GB" sz="1200" noProof="0" dirty="0"/>
                        <a:t>-analyse </a:t>
                      </a:r>
                      <a:r>
                        <a:rPr lang="en-GB" sz="1200" baseline="0" noProof="0" dirty="0"/>
                        <a:t>(Due diligence)</a:t>
                      </a:r>
                      <a:endParaRPr lang="en-GB" sz="1200" noProof="0" dirty="0"/>
                    </a:p>
                  </a:txBody>
                  <a:tcPr/>
                </a:tc>
                <a:tc>
                  <a:txBody>
                    <a:bodyPr/>
                    <a:lstStyle/>
                    <a:p>
                      <a:pPr marL="171450" indent="-171450">
                        <a:buFont typeface="Arial" panose="020B0604020202020204" pitchFamily="34" charset="0"/>
                        <a:buChar char="•"/>
                      </a:pPr>
                      <a:r>
                        <a:rPr lang="de-DE" sz="1200" noProof="0" dirty="0"/>
                        <a:t>Fokus auf Ergebnisse nicht Arbeitsstunden</a:t>
                      </a:r>
                    </a:p>
                    <a:p>
                      <a:pPr marL="171450" indent="-171450">
                        <a:buFont typeface="Arial" panose="020B0604020202020204" pitchFamily="34" charset="0"/>
                        <a:buChar char="•"/>
                      </a:pPr>
                      <a:r>
                        <a:rPr lang="de-DE" sz="1200" noProof="0" dirty="0"/>
                        <a:t>Umfangreiche Erfahrung in Bezug auf Fehler und Misserfolge in der Post-Akquisitionsphase hilft die DD bereits in der Pre-Akquisitionsphase besser zu strukturieren</a:t>
                      </a:r>
                      <a:endParaRPr lang="en-GB" sz="1200" noProof="0" dirty="0"/>
                    </a:p>
                  </a:txBody>
                  <a:tcPr/>
                </a:tc>
                <a:tc>
                  <a:txBody>
                    <a:bodyPr/>
                    <a:lstStyle/>
                    <a:p>
                      <a:pPr marL="171450" indent="-171450">
                        <a:buFont typeface="Arial" panose="020B0604020202020204" pitchFamily="34" charset="0"/>
                        <a:buChar char="•"/>
                      </a:pPr>
                      <a:r>
                        <a:rPr lang="de-DE" sz="1200" noProof="0" dirty="0"/>
                        <a:t>DD erfolgt mit externer Unterstützung (Legal, Audit, </a:t>
                      </a:r>
                      <a:r>
                        <a:rPr lang="de-DE" sz="1200" noProof="0" dirty="0" err="1"/>
                        <a:t>Tax</a:t>
                      </a:r>
                      <a:r>
                        <a:rPr lang="de-DE" sz="1200" noProof="0" dirty="0"/>
                        <a:t>) Aufgrund zahlreicher Erfahrungen in DD</a:t>
                      </a:r>
                      <a:r>
                        <a:rPr lang="de-DE" sz="1200" baseline="0" noProof="0" dirty="0"/>
                        <a:t> kann FaMAS oft die DD Kosten reduzieren. </a:t>
                      </a:r>
                      <a:endParaRPr lang="en-GB" sz="1200" noProof="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810154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itel 1"/>
          <p:cNvSpPr>
            <a:spLocks noGrp="1"/>
          </p:cNvSpPr>
          <p:nvPr>
            <p:ph type="title"/>
          </p:nvPr>
        </p:nvSpPr>
        <p:spPr/>
        <p:txBody>
          <a:bodyPr/>
          <a:lstStyle/>
          <a:p>
            <a:r>
              <a:rPr lang="de-DE" altLang="de-DE" dirty="0"/>
              <a:t>Contact Details</a:t>
            </a:r>
          </a:p>
        </p:txBody>
      </p:sp>
      <p:sp>
        <p:nvSpPr>
          <p:cNvPr id="35842" name="Rectangle 3"/>
          <p:cNvSpPr>
            <a:spLocks noGrp="1" noChangeArrowheads="1"/>
          </p:cNvSpPr>
          <p:nvPr>
            <p:ph type="body" idx="1"/>
          </p:nvPr>
        </p:nvSpPr>
        <p:spPr>
          <a:xfrm>
            <a:off x="3257551" y="2557463"/>
            <a:ext cx="2247900" cy="1585049"/>
          </a:xfrm>
        </p:spPr>
        <p:txBody>
          <a:bodyPr/>
          <a:lstStyle/>
          <a:p>
            <a:r>
              <a:rPr lang="de-DE" altLang="de-DE" sz="1600" dirty="0">
                <a:solidFill>
                  <a:srgbClr val="AABF17"/>
                </a:solidFill>
              </a:rPr>
              <a:t>FaMAS GmbH</a:t>
            </a:r>
          </a:p>
          <a:p>
            <a:r>
              <a:rPr lang="de-DE" altLang="de-DE" sz="1200" b="0" dirty="0"/>
              <a:t>Leopoldstrasse 244</a:t>
            </a:r>
            <a:br>
              <a:rPr lang="de-DE" altLang="de-DE" sz="1200" b="0" dirty="0"/>
            </a:br>
            <a:r>
              <a:rPr lang="de-DE" altLang="de-DE" sz="1200" b="0" dirty="0"/>
              <a:t>80807 München</a:t>
            </a:r>
          </a:p>
          <a:p>
            <a:r>
              <a:rPr lang="de-DE" altLang="de-DE" sz="1200" b="0" dirty="0"/>
              <a:t>Email: d.saldanha@famas.de</a:t>
            </a:r>
            <a:br>
              <a:rPr lang="de-DE" altLang="de-DE" sz="1200" b="0" dirty="0"/>
            </a:br>
            <a:r>
              <a:rPr lang="de-DE" altLang="de-DE" sz="1200" b="0" dirty="0"/>
              <a:t>Web: www.famas.de</a:t>
            </a:r>
          </a:p>
          <a:p>
            <a:r>
              <a:rPr lang="de-DE" altLang="de-DE" sz="1200" b="0" dirty="0"/>
              <a:t>Tel: +49 (0)89 660 61 541</a:t>
            </a:r>
            <a:br>
              <a:rPr lang="de-DE" altLang="de-DE" sz="1200" b="0" dirty="0"/>
            </a:br>
            <a:r>
              <a:rPr lang="de-DE" altLang="de-DE" sz="1200" b="0" dirty="0"/>
              <a:t>Mobile: +49 (0)1638 711 701</a:t>
            </a:r>
          </a:p>
        </p:txBody>
      </p:sp>
    </p:spTree>
    <p:extLst>
      <p:ext uri="{BB962C8B-B14F-4D97-AF65-F5344CB8AC3E}">
        <p14:creationId xmlns:p14="http://schemas.microsoft.com/office/powerpoint/2010/main" val="10920514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9A107E-EA5A-4771-874D-D851B39E0B7E}"/>
              </a:ext>
            </a:extLst>
          </p:cNvPr>
          <p:cNvSpPr>
            <a:spLocks noGrp="1"/>
          </p:cNvSpPr>
          <p:nvPr>
            <p:ph type="title"/>
          </p:nvPr>
        </p:nvSpPr>
        <p:spPr/>
        <p:txBody>
          <a:bodyPr/>
          <a:lstStyle/>
          <a:p>
            <a:r>
              <a:rPr lang="de-DE" dirty="0"/>
              <a:t>Honorarbeispiele</a:t>
            </a:r>
          </a:p>
        </p:txBody>
      </p:sp>
      <p:graphicFrame>
        <p:nvGraphicFramePr>
          <p:cNvPr id="4" name="Inhaltsplatzhalter 3">
            <a:extLst>
              <a:ext uri="{FF2B5EF4-FFF2-40B4-BE49-F238E27FC236}">
                <a16:creationId xmlns:a16="http://schemas.microsoft.com/office/drawing/2014/main" id="{6DA6A224-40ED-4AEE-B016-B375DBFE620C}"/>
              </a:ext>
            </a:extLst>
          </p:cNvPr>
          <p:cNvGraphicFramePr>
            <a:graphicFrameLocks noGrp="1"/>
          </p:cNvGraphicFramePr>
          <p:nvPr>
            <p:ph idx="1"/>
            <p:extLst>
              <p:ext uri="{D42A27DB-BD31-4B8C-83A1-F6EECF244321}">
                <p14:modId xmlns:p14="http://schemas.microsoft.com/office/powerpoint/2010/main" val="159744804"/>
              </p:ext>
            </p:extLst>
          </p:nvPr>
        </p:nvGraphicFramePr>
        <p:xfrm>
          <a:off x="504825" y="1003934"/>
          <a:ext cx="7918450" cy="5334000"/>
        </p:xfrm>
        <a:graphic>
          <a:graphicData uri="http://schemas.openxmlformats.org/drawingml/2006/table">
            <a:tbl>
              <a:tblPr firstRow="1" bandRow="1">
                <a:tableStyleId>{5C22544A-7EE6-4342-B048-85BDC9FD1C3A}</a:tableStyleId>
              </a:tblPr>
              <a:tblGrid>
                <a:gridCol w="1583690">
                  <a:extLst>
                    <a:ext uri="{9D8B030D-6E8A-4147-A177-3AD203B41FA5}">
                      <a16:colId xmlns:a16="http://schemas.microsoft.com/office/drawing/2014/main" val="3236910759"/>
                    </a:ext>
                  </a:extLst>
                </a:gridCol>
                <a:gridCol w="1583690">
                  <a:extLst>
                    <a:ext uri="{9D8B030D-6E8A-4147-A177-3AD203B41FA5}">
                      <a16:colId xmlns:a16="http://schemas.microsoft.com/office/drawing/2014/main" val="756809853"/>
                    </a:ext>
                  </a:extLst>
                </a:gridCol>
                <a:gridCol w="1583690">
                  <a:extLst>
                    <a:ext uri="{9D8B030D-6E8A-4147-A177-3AD203B41FA5}">
                      <a16:colId xmlns:a16="http://schemas.microsoft.com/office/drawing/2014/main" val="2033912665"/>
                    </a:ext>
                  </a:extLst>
                </a:gridCol>
                <a:gridCol w="1583690">
                  <a:extLst>
                    <a:ext uri="{9D8B030D-6E8A-4147-A177-3AD203B41FA5}">
                      <a16:colId xmlns:a16="http://schemas.microsoft.com/office/drawing/2014/main" val="4070759479"/>
                    </a:ext>
                  </a:extLst>
                </a:gridCol>
                <a:gridCol w="1583690">
                  <a:extLst>
                    <a:ext uri="{9D8B030D-6E8A-4147-A177-3AD203B41FA5}">
                      <a16:colId xmlns:a16="http://schemas.microsoft.com/office/drawing/2014/main" val="1618382001"/>
                    </a:ext>
                  </a:extLst>
                </a:gridCol>
              </a:tblGrid>
              <a:tr h="370840">
                <a:tc>
                  <a:txBody>
                    <a:bodyPr/>
                    <a:lstStyle/>
                    <a:p>
                      <a:r>
                        <a:rPr lang="de-DE" sz="1400" dirty="0"/>
                        <a:t>Service Paket Optionen</a:t>
                      </a:r>
                    </a:p>
                  </a:txBody>
                  <a:tcPr>
                    <a:solidFill>
                      <a:schemeClr val="bg2"/>
                    </a:solidFill>
                  </a:tcPr>
                </a:tc>
                <a:tc>
                  <a:txBody>
                    <a:bodyPr/>
                    <a:lstStyle/>
                    <a:p>
                      <a:r>
                        <a:rPr lang="de-DE" sz="1600" dirty="0"/>
                        <a:t>1 Virtual Investment </a:t>
                      </a:r>
                      <a:r>
                        <a:rPr lang="de-DE" sz="1600" dirty="0" err="1"/>
                        <a:t>office</a:t>
                      </a:r>
                      <a:r>
                        <a:rPr lang="de-DE" sz="1600" dirty="0"/>
                        <a:t> </a:t>
                      </a:r>
                    </a:p>
                  </a:txBody>
                  <a:tcPr>
                    <a:solidFill>
                      <a:srgbClr val="BBDE12"/>
                    </a:solidFill>
                  </a:tcPr>
                </a:tc>
                <a:tc>
                  <a:txBody>
                    <a:bodyPr/>
                    <a:lstStyle/>
                    <a:p>
                      <a:r>
                        <a:rPr lang="de-DE" sz="1600" dirty="0"/>
                        <a:t>2 Off-</a:t>
                      </a:r>
                      <a:r>
                        <a:rPr lang="de-DE" sz="1600" dirty="0" err="1"/>
                        <a:t>market</a:t>
                      </a:r>
                      <a:r>
                        <a:rPr lang="de-DE" sz="1600" dirty="0"/>
                        <a:t> Sector Research</a:t>
                      </a:r>
                    </a:p>
                  </a:txBody>
                  <a:tcPr>
                    <a:solidFill>
                      <a:srgbClr val="BBDE12"/>
                    </a:solidFill>
                  </a:tcPr>
                </a:tc>
                <a:tc>
                  <a:txBody>
                    <a:bodyPr/>
                    <a:lstStyle/>
                    <a:p>
                      <a:r>
                        <a:rPr lang="de-DE" sz="1600" dirty="0"/>
                        <a:t>3 Monitoring Service</a:t>
                      </a:r>
                    </a:p>
                  </a:txBody>
                  <a:tcPr>
                    <a:solidFill>
                      <a:srgbClr val="BBDE12"/>
                    </a:solidFill>
                  </a:tcPr>
                </a:tc>
                <a:tc>
                  <a:txBody>
                    <a:bodyPr/>
                    <a:lstStyle/>
                    <a:p>
                      <a:r>
                        <a:rPr lang="de-DE" sz="1600" dirty="0"/>
                        <a:t>4 Opportunity</a:t>
                      </a:r>
                    </a:p>
                  </a:txBody>
                  <a:tcPr>
                    <a:solidFill>
                      <a:srgbClr val="BBDE12"/>
                    </a:solidFill>
                  </a:tcPr>
                </a:tc>
                <a:extLst>
                  <a:ext uri="{0D108BD9-81ED-4DB2-BD59-A6C34878D82A}">
                    <a16:rowId xmlns:a16="http://schemas.microsoft.com/office/drawing/2014/main" val="1946987925"/>
                  </a:ext>
                </a:extLst>
              </a:tr>
              <a:tr h="370840">
                <a:tc>
                  <a:txBody>
                    <a:bodyPr/>
                    <a:lstStyle/>
                    <a:p>
                      <a:r>
                        <a:rPr lang="de-DE" sz="1400" dirty="0"/>
                        <a:t>Mindesthonorar p.a. </a:t>
                      </a:r>
                    </a:p>
                  </a:txBody>
                  <a:tcPr/>
                </a:tc>
                <a:tc>
                  <a:txBody>
                    <a:bodyPr/>
                    <a:lstStyle/>
                    <a:p>
                      <a:pPr algn="ctr"/>
                      <a:r>
                        <a:rPr lang="de-DE" sz="1200" dirty="0"/>
                        <a:t>&gt;€30.000</a:t>
                      </a:r>
                    </a:p>
                  </a:txBody>
                  <a:tcPr anchor="ctr"/>
                </a:tc>
                <a:tc>
                  <a:txBody>
                    <a:bodyPr/>
                    <a:lstStyle/>
                    <a:p>
                      <a:pPr algn="ctr"/>
                      <a:r>
                        <a:rPr lang="de-DE" sz="1200" dirty="0"/>
                        <a:t>&gt;€16.000</a:t>
                      </a:r>
                    </a:p>
                  </a:txBody>
                  <a:tcPr anchor="ctr"/>
                </a:tc>
                <a:tc>
                  <a:txBody>
                    <a:bodyPr/>
                    <a:lstStyle/>
                    <a:p>
                      <a:pPr algn="ctr"/>
                      <a:r>
                        <a:rPr lang="de-DE" sz="1200" dirty="0"/>
                        <a:t>&gt;€3000</a:t>
                      </a:r>
                    </a:p>
                  </a:txBody>
                  <a:tcPr anchor="ctr"/>
                </a:tc>
                <a:tc>
                  <a:txBody>
                    <a:bodyPr/>
                    <a:lstStyle/>
                    <a:p>
                      <a:pPr algn="ctr"/>
                      <a:r>
                        <a:rPr lang="de-DE" sz="1200" dirty="0"/>
                        <a:t>Null</a:t>
                      </a:r>
                    </a:p>
                  </a:txBody>
                  <a:tcPr anchor="ctr"/>
                </a:tc>
                <a:extLst>
                  <a:ext uri="{0D108BD9-81ED-4DB2-BD59-A6C34878D82A}">
                    <a16:rowId xmlns:a16="http://schemas.microsoft.com/office/drawing/2014/main" val="551768730"/>
                  </a:ext>
                </a:extLst>
              </a:tr>
              <a:tr h="370840">
                <a:tc>
                  <a:txBody>
                    <a:bodyPr/>
                    <a:lstStyle/>
                    <a:p>
                      <a:r>
                        <a:rPr lang="de-DE" sz="1400" dirty="0"/>
                        <a:t>Service Prinzip</a:t>
                      </a:r>
                    </a:p>
                  </a:txBody>
                  <a:tcPr/>
                </a:tc>
                <a:tc>
                  <a:txBody>
                    <a:bodyPr/>
                    <a:lstStyle/>
                    <a:p>
                      <a:pPr algn="ctr"/>
                      <a:r>
                        <a:rPr lang="de-DE" sz="1200" dirty="0"/>
                        <a:t>Als Büro-Ersatz für ausländische Investoren ohne lokale Präsenz übernimmt FaMAS alle Funktionen im Vorfeld zum Closing</a:t>
                      </a:r>
                    </a:p>
                  </a:txBody>
                  <a:tcPr anchor="ctr"/>
                </a:tc>
                <a:tc>
                  <a:txBody>
                    <a:bodyPr/>
                    <a:lstStyle/>
                    <a:p>
                      <a:pPr algn="ctr"/>
                      <a:r>
                        <a:rPr lang="de-DE" sz="1200" dirty="0"/>
                        <a:t>Auf ein Zielunternehmen-Profil zugeschnittene Recherche und anonyme Ansprache</a:t>
                      </a:r>
                    </a:p>
                  </a:txBody>
                  <a:tcPr anchor="ctr"/>
                </a:tc>
                <a:tc>
                  <a:txBody>
                    <a:bodyPr/>
                    <a:lstStyle/>
                    <a:p>
                      <a:pPr algn="ctr"/>
                      <a:r>
                        <a:rPr lang="de-DE" sz="1200" dirty="0"/>
                        <a:t>Handverlesene Vorschläge aus dem bestehenden Deal-Flow</a:t>
                      </a:r>
                    </a:p>
                  </a:txBody>
                  <a:tcPr anchor="ctr"/>
                </a:tc>
                <a:tc>
                  <a:txBody>
                    <a:bodyPr/>
                    <a:lstStyle/>
                    <a:p>
                      <a:pPr algn="ctr"/>
                      <a:r>
                        <a:rPr lang="de-DE" sz="1200" dirty="0"/>
                        <a:t>Monatlicher Versand der FaMAS Deal-Liste ohne persönliche Beratung</a:t>
                      </a:r>
                    </a:p>
                  </a:txBody>
                  <a:tcPr anchor="ctr"/>
                </a:tc>
                <a:extLst>
                  <a:ext uri="{0D108BD9-81ED-4DB2-BD59-A6C34878D82A}">
                    <a16:rowId xmlns:a16="http://schemas.microsoft.com/office/drawing/2014/main" val="2898735024"/>
                  </a:ext>
                </a:extLst>
              </a:tr>
              <a:tr h="370840">
                <a:tc>
                  <a:txBody>
                    <a:bodyPr/>
                    <a:lstStyle/>
                    <a:p>
                      <a:r>
                        <a:rPr lang="de-DE" sz="1400" dirty="0"/>
                        <a:t>Intensität &amp; Exklusivität</a:t>
                      </a:r>
                    </a:p>
                  </a:txBody>
                  <a:tcPr/>
                </a:tc>
                <a:tc>
                  <a:txBody>
                    <a:bodyPr/>
                    <a:lstStyle/>
                    <a:p>
                      <a:pPr algn="ctr"/>
                      <a:r>
                        <a:rPr lang="de-DE" sz="1200" dirty="0"/>
                        <a:t>100% exklusiv mit hoher Intensität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dirty="0"/>
                        <a:t>100% exklusiv mit hoher Intensität</a:t>
                      </a:r>
                    </a:p>
                    <a:p>
                      <a:pPr algn="ctr"/>
                      <a:r>
                        <a:rPr lang="de-DE" sz="1200" dirty="0"/>
                        <a:t> hoch</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dirty="0"/>
                        <a:t>Keine Exklusivität mit geringer Unterstützung</a:t>
                      </a:r>
                    </a:p>
                    <a:p>
                      <a:pPr algn="ctr"/>
                      <a:endParaRPr lang="de-D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dirty="0"/>
                        <a:t>Investoren bekommen nur dann Deal-Zugang, wenn alle andere FaMAS Investoren kein Interesse haben</a:t>
                      </a:r>
                    </a:p>
                    <a:p>
                      <a:pPr algn="ctr"/>
                      <a:endParaRPr lang="de-DE" sz="1200" dirty="0"/>
                    </a:p>
                  </a:txBody>
                  <a:tcPr anchor="ctr"/>
                </a:tc>
                <a:extLst>
                  <a:ext uri="{0D108BD9-81ED-4DB2-BD59-A6C34878D82A}">
                    <a16:rowId xmlns:a16="http://schemas.microsoft.com/office/drawing/2014/main" val="1599241241"/>
                  </a:ext>
                </a:extLst>
              </a:tr>
              <a:tr h="370840">
                <a:tc>
                  <a:txBody>
                    <a:bodyPr/>
                    <a:lstStyle/>
                    <a:p>
                      <a:r>
                        <a:rPr lang="de-DE" sz="1400" dirty="0"/>
                        <a:t>Deal-Matching Wahrschein-</a:t>
                      </a:r>
                      <a:r>
                        <a:rPr lang="de-DE" sz="1400" dirty="0" err="1"/>
                        <a:t>lichkeit</a:t>
                      </a:r>
                      <a:endParaRPr lang="de-DE" sz="1400" dirty="0"/>
                    </a:p>
                  </a:txBody>
                  <a:tcPr/>
                </a:tc>
                <a:tc>
                  <a:txBody>
                    <a:bodyPr/>
                    <a:lstStyle/>
                    <a:p>
                      <a:pPr algn="ctr"/>
                      <a:r>
                        <a:rPr lang="de-DE" sz="1200" dirty="0"/>
                        <a:t>100%</a:t>
                      </a:r>
                    </a:p>
                  </a:txBody>
                  <a:tcPr anchor="ctr"/>
                </a:tc>
                <a:tc>
                  <a:txBody>
                    <a:bodyPr/>
                    <a:lstStyle/>
                    <a:p>
                      <a:pPr algn="ctr"/>
                      <a:r>
                        <a:rPr lang="de-DE" sz="1200" dirty="0"/>
                        <a:t>100%</a:t>
                      </a:r>
                    </a:p>
                  </a:txBody>
                  <a:tcPr anchor="ctr"/>
                </a:tc>
                <a:tc>
                  <a:txBody>
                    <a:bodyPr/>
                    <a:lstStyle/>
                    <a:p>
                      <a:pPr algn="ctr"/>
                      <a:r>
                        <a:rPr lang="de-DE" sz="1200" dirty="0"/>
                        <a:t>5-10%</a:t>
                      </a:r>
                    </a:p>
                  </a:txBody>
                  <a:tcPr anchor="ctr"/>
                </a:tc>
                <a:tc>
                  <a:txBody>
                    <a:bodyPr/>
                    <a:lstStyle/>
                    <a:p>
                      <a:pPr algn="ctr"/>
                      <a:r>
                        <a:rPr lang="de-DE" sz="1200" dirty="0"/>
                        <a:t>0-1%</a:t>
                      </a:r>
                    </a:p>
                  </a:txBody>
                  <a:tcPr anchor="ctr"/>
                </a:tc>
                <a:extLst>
                  <a:ext uri="{0D108BD9-81ED-4DB2-BD59-A6C34878D82A}">
                    <a16:rowId xmlns:a16="http://schemas.microsoft.com/office/drawing/2014/main" val="3218610412"/>
                  </a:ext>
                </a:extLst>
              </a:tr>
              <a:tr h="370840">
                <a:tc>
                  <a:txBody>
                    <a:bodyPr/>
                    <a:lstStyle/>
                    <a:p>
                      <a:r>
                        <a:rPr lang="de-DE" sz="1400" dirty="0"/>
                        <a:t>Erfolgshonorar </a:t>
                      </a:r>
                      <a:r>
                        <a:rPr lang="de-DE" sz="1400" u="sng" dirty="0"/>
                        <a:t>mindestens</a:t>
                      </a:r>
                    </a:p>
                  </a:txBody>
                  <a:tcPr/>
                </a:tc>
                <a:tc>
                  <a:txBody>
                    <a:bodyPr/>
                    <a:lstStyle/>
                    <a:p>
                      <a:pPr algn="ctr"/>
                      <a:r>
                        <a:rPr lang="de-DE" sz="1200" dirty="0"/>
                        <a:t>Nach Vereinbarung</a:t>
                      </a:r>
                    </a:p>
                  </a:txBody>
                  <a:tcPr anchor="ctr"/>
                </a:tc>
                <a:tc>
                  <a:txBody>
                    <a:bodyPr/>
                    <a:lstStyle/>
                    <a:p>
                      <a:pPr algn="ctr"/>
                      <a:r>
                        <a:rPr lang="de-DE" sz="1200" dirty="0"/>
                        <a:t>&gt;€100.000</a:t>
                      </a:r>
                    </a:p>
                  </a:txBody>
                  <a:tcPr anchor="ctr"/>
                </a:tc>
                <a:tc>
                  <a:txBody>
                    <a:bodyPr/>
                    <a:lstStyle/>
                    <a:p>
                      <a:pPr algn="ctr"/>
                      <a:r>
                        <a:rPr lang="de-DE" sz="1200" dirty="0"/>
                        <a:t>&gt;€100.000</a:t>
                      </a:r>
                    </a:p>
                  </a:txBody>
                  <a:tcPr anchor="ctr"/>
                </a:tc>
                <a:tc>
                  <a:txBody>
                    <a:bodyPr/>
                    <a:lstStyle/>
                    <a:p>
                      <a:pPr algn="ctr"/>
                      <a:r>
                        <a:rPr lang="de-DE" sz="1200" dirty="0"/>
                        <a:t>&gt;€120.000</a:t>
                      </a:r>
                    </a:p>
                  </a:txBody>
                  <a:tcPr anchor="ctr"/>
                </a:tc>
                <a:extLst>
                  <a:ext uri="{0D108BD9-81ED-4DB2-BD59-A6C34878D82A}">
                    <a16:rowId xmlns:a16="http://schemas.microsoft.com/office/drawing/2014/main" val="4127645934"/>
                  </a:ext>
                </a:extLst>
              </a:tr>
            </a:tbl>
          </a:graphicData>
        </a:graphic>
      </p:graphicFrame>
    </p:spTree>
    <p:extLst>
      <p:ext uri="{BB962C8B-B14F-4D97-AF65-F5344CB8AC3E}">
        <p14:creationId xmlns:p14="http://schemas.microsoft.com/office/powerpoint/2010/main" val="146079280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Kick-Off Fragen zur Beteiligungssuche</a:t>
            </a:r>
          </a:p>
        </p:txBody>
      </p:sp>
      <p:sp>
        <p:nvSpPr>
          <p:cNvPr id="3" name="Inhaltsplatzhalter 2"/>
          <p:cNvSpPr>
            <a:spLocks noGrp="1"/>
          </p:cNvSpPr>
          <p:nvPr>
            <p:ph idx="1"/>
          </p:nvPr>
        </p:nvSpPr>
        <p:spPr>
          <a:xfrm>
            <a:off x="504826" y="1136892"/>
            <a:ext cx="3951844" cy="5109091"/>
          </a:xfrm>
        </p:spPr>
        <p:txBody>
          <a:bodyPr/>
          <a:lstStyle/>
          <a:p>
            <a:r>
              <a:rPr lang="de-DE" dirty="0"/>
              <a:t>Was wird gesucht?</a:t>
            </a:r>
          </a:p>
          <a:p>
            <a:pPr marL="285750" indent="-285750">
              <a:buFont typeface="Arial" panose="020B0604020202020204" pitchFamily="34" charset="0"/>
              <a:buChar char="•"/>
            </a:pPr>
            <a:r>
              <a:rPr lang="de-DE" b="0" dirty="0"/>
              <a:t>Produkt/Service-Angebot</a:t>
            </a:r>
          </a:p>
          <a:p>
            <a:pPr marL="285750" indent="-285750">
              <a:buFont typeface="Arial" panose="020B0604020202020204" pitchFamily="34" charset="0"/>
              <a:buChar char="•"/>
            </a:pPr>
            <a:r>
              <a:rPr lang="de-DE" b="0" dirty="0"/>
              <a:t>Umsatzgröße</a:t>
            </a:r>
          </a:p>
          <a:p>
            <a:pPr marL="285750" indent="-285750">
              <a:buFont typeface="Arial" panose="020B0604020202020204" pitchFamily="34" charset="0"/>
              <a:buChar char="•"/>
            </a:pPr>
            <a:r>
              <a:rPr lang="de-DE" b="0" dirty="0"/>
              <a:t>Ergebnisstruktur</a:t>
            </a:r>
          </a:p>
          <a:p>
            <a:pPr marL="285750" indent="-285750">
              <a:buFont typeface="Arial" panose="020B0604020202020204" pitchFamily="34" charset="0"/>
              <a:buChar char="•"/>
            </a:pPr>
            <a:r>
              <a:rPr lang="de-DE" b="0" dirty="0"/>
              <a:t>Location</a:t>
            </a:r>
          </a:p>
          <a:p>
            <a:pPr marL="285750" indent="-285750">
              <a:buFont typeface="Arial" panose="020B0604020202020204" pitchFamily="34" charset="0"/>
              <a:buChar char="•"/>
            </a:pPr>
            <a:r>
              <a:rPr lang="de-DE" b="0" dirty="0"/>
              <a:t>Management</a:t>
            </a:r>
          </a:p>
          <a:p>
            <a:pPr marL="285750" indent="-285750">
              <a:buFont typeface="Arial" panose="020B0604020202020204" pitchFamily="34" charset="0"/>
              <a:buChar char="•"/>
            </a:pPr>
            <a:r>
              <a:rPr lang="de-DE" b="0" dirty="0"/>
              <a:t>Eigentümerstruktur</a:t>
            </a:r>
          </a:p>
          <a:p>
            <a:pPr marL="285750" indent="-285750">
              <a:buFont typeface="Arial" panose="020B0604020202020204" pitchFamily="34" charset="0"/>
              <a:buChar char="•"/>
            </a:pPr>
            <a:endParaRPr lang="de-DE" dirty="0"/>
          </a:p>
          <a:p>
            <a:r>
              <a:rPr lang="de-DE" dirty="0"/>
              <a:t>Wie wird investiert?</a:t>
            </a:r>
          </a:p>
          <a:p>
            <a:pPr marL="285750" indent="-285750">
              <a:buFont typeface="Arial" panose="020B0604020202020204" pitchFamily="34" charset="0"/>
              <a:buChar char="•"/>
            </a:pPr>
            <a:r>
              <a:rPr lang="de-DE" b="0" dirty="0" err="1"/>
              <a:t>Mindestinvest</a:t>
            </a:r>
            <a:endParaRPr lang="de-DE" b="0" dirty="0"/>
          </a:p>
          <a:p>
            <a:pPr marL="285750" indent="-285750">
              <a:buFont typeface="Arial" panose="020B0604020202020204" pitchFamily="34" charset="0"/>
              <a:buChar char="•"/>
            </a:pPr>
            <a:r>
              <a:rPr lang="de-DE" b="0" dirty="0"/>
              <a:t>Transaktionsstruktur (</a:t>
            </a:r>
            <a:r>
              <a:rPr lang="de-DE" b="0" dirty="0" err="1"/>
              <a:t>Earn</a:t>
            </a:r>
            <a:r>
              <a:rPr lang="de-DE" b="0" dirty="0"/>
              <a:t>-outs, </a:t>
            </a:r>
            <a:r>
              <a:rPr lang="de-DE" b="0" dirty="0" err="1"/>
              <a:t>Ratchets</a:t>
            </a:r>
            <a:r>
              <a:rPr lang="de-DE" b="0" dirty="0"/>
              <a:t>, etc.) </a:t>
            </a:r>
          </a:p>
          <a:p>
            <a:pPr marL="285750" indent="-285750">
              <a:buFont typeface="Arial" panose="020B0604020202020204" pitchFamily="34" charset="0"/>
              <a:buChar char="•"/>
            </a:pPr>
            <a:endParaRPr lang="de-DE" b="0" dirty="0"/>
          </a:p>
          <a:p>
            <a:r>
              <a:rPr lang="de-DE" dirty="0"/>
              <a:t>Wie wurde bisher gesucht?</a:t>
            </a:r>
          </a:p>
          <a:p>
            <a:pPr marL="285750" indent="-285750">
              <a:buFont typeface="Arial" panose="020B0604020202020204" pitchFamily="34" charset="0"/>
              <a:buChar char="•"/>
            </a:pPr>
            <a:r>
              <a:rPr lang="de-DE" b="0" dirty="0"/>
              <a:t>Wer war involviert?</a:t>
            </a:r>
          </a:p>
          <a:p>
            <a:pPr marL="285750" indent="-285750">
              <a:buFont typeface="Arial" panose="020B0604020202020204" pitchFamily="34" charset="0"/>
              <a:buChar char="•"/>
            </a:pPr>
            <a:r>
              <a:rPr lang="de-DE" b="0" dirty="0"/>
              <a:t>Wie lange wurde gesucht?</a:t>
            </a:r>
          </a:p>
          <a:p>
            <a:pPr marL="285750" indent="-285750">
              <a:buFont typeface="Arial" panose="020B0604020202020204" pitchFamily="34" charset="0"/>
              <a:buChar char="•"/>
            </a:pPr>
            <a:r>
              <a:rPr lang="de-DE" b="0" dirty="0"/>
              <a:t>Was wurde erreicht? </a:t>
            </a:r>
          </a:p>
          <a:p>
            <a:pPr marL="285750" indent="-285750">
              <a:buFont typeface="Arial" panose="020B0604020202020204" pitchFamily="34" charset="0"/>
              <a:buChar char="•"/>
            </a:pPr>
            <a:r>
              <a:rPr lang="de-DE" b="0" dirty="0"/>
              <a:t>Gibt es eine Long/Shortlist?</a:t>
            </a:r>
          </a:p>
        </p:txBody>
      </p:sp>
      <p:sp>
        <p:nvSpPr>
          <p:cNvPr id="4" name="Inhaltsplatzhalter 2"/>
          <p:cNvSpPr txBox="1">
            <a:spLocks/>
          </p:cNvSpPr>
          <p:nvPr/>
        </p:nvSpPr>
        <p:spPr bwMode="gray">
          <a:xfrm>
            <a:off x="4273743" y="1136892"/>
            <a:ext cx="4433651"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marL="0" indent="0" algn="l" defTabSz="895350" rtl="0" eaLnBrk="0" fontAlgn="base" hangingPunct="0">
              <a:spcBef>
                <a:spcPts val="600"/>
              </a:spcBef>
              <a:spcAft>
                <a:spcPct val="0"/>
              </a:spcAft>
              <a:buSzPct val="120000"/>
              <a:buFontTx/>
              <a:buNone/>
              <a:defRPr sz="1400" b="1">
                <a:solidFill>
                  <a:schemeClr val="tx1"/>
                </a:solidFill>
                <a:latin typeface="+mn-lt"/>
                <a:ea typeface="ＭＳ Ｐゴシック" charset="0"/>
                <a:cs typeface="ＭＳ Ｐゴシック" charset="0"/>
              </a:defRPr>
            </a:lvl1pPr>
            <a:lvl2pPr marL="207963" indent="-206375" algn="l" defTabSz="895350" rtl="0" eaLnBrk="0" fontAlgn="base" hangingPunct="0">
              <a:spcBef>
                <a:spcPts val="600"/>
              </a:spcBef>
              <a:spcAft>
                <a:spcPct val="0"/>
              </a:spcAft>
              <a:buClr>
                <a:schemeClr val="accent4"/>
              </a:buClr>
              <a:buSzPct val="80000"/>
              <a:buFont typeface="Wingdings" pitchFamily="2" charset="2"/>
              <a:buChar char="o"/>
              <a:defRPr sz="1400">
                <a:solidFill>
                  <a:schemeClr val="tx1"/>
                </a:solidFill>
                <a:latin typeface="+mn-lt"/>
                <a:ea typeface="ＭＳ Ｐゴシック" charset="0"/>
              </a:defRPr>
            </a:lvl2pPr>
            <a:lvl3pPr marL="358775" indent="-149225" algn="l" defTabSz="895350" rtl="0" eaLnBrk="0" fontAlgn="base" hangingPunct="0">
              <a:spcBef>
                <a:spcPts val="600"/>
              </a:spcBef>
              <a:spcAft>
                <a:spcPct val="0"/>
              </a:spcAft>
              <a:buChar char="–"/>
              <a:defRPr sz="1400">
                <a:solidFill>
                  <a:schemeClr val="tx1"/>
                </a:solidFill>
                <a:latin typeface="+mn-lt"/>
                <a:ea typeface="ＭＳ Ｐゴシック" charset="0"/>
              </a:defRPr>
            </a:lvl3pPr>
            <a:lvl4pPr marL="495300" indent="-134938" algn="l" defTabSz="895350" rtl="0" eaLnBrk="0" fontAlgn="base" hangingPunct="0">
              <a:spcBef>
                <a:spcPts val="600"/>
              </a:spcBef>
              <a:spcAft>
                <a:spcPct val="0"/>
              </a:spcAft>
              <a:buSzPct val="89000"/>
              <a:buChar char="•"/>
              <a:defRPr sz="1400">
                <a:solidFill>
                  <a:schemeClr val="tx1"/>
                </a:solidFill>
                <a:latin typeface="+mn-lt"/>
                <a:ea typeface="ＭＳ Ｐゴシック" charset="0"/>
              </a:defRPr>
            </a:lvl4pPr>
            <a:lvl5pPr marL="646113" indent="-149225" algn="l" defTabSz="895350" rtl="0" eaLnBrk="0" fontAlgn="base" hangingPunct="0">
              <a:spcBef>
                <a:spcPts val="600"/>
              </a:spcBef>
              <a:spcAft>
                <a:spcPct val="0"/>
              </a:spcAft>
              <a:buSzPct val="75000"/>
              <a:buChar char="–"/>
              <a:defRPr sz="1400">
                <a:solidFill>
                  <a:schemeClr val="tx1"/>
                </a:solidFill>
                <a:latin typeface="+mn-lt"/>
                <a:ea typeface="ＭＳ Ｐゴシック" charset="0"/>
              </a:defRPr>
            </a:lvl5pPr>
            <a:lvl6pPr marL="1103313" indent="-149225" algn="l" defTabSz="895350" rtl="0" fontAlgn="base">
              <a:spcBef>
                <a:spcPct val="0"/>
              </a:spcBef>
              <a:spcAft>
                <a:spcPct val="0"/>
              </a:spcAft>
              <a:buSzPct val="75000"/>
              <a:buChar char="–"/>
              <a:defRPr sz="1600">
                <a:solidFill>
                  <a:schemeClr val="tx1"/>
                </a:solidFill>
                <a:latin typeface="+mn-lt"/>
              </a:defRPr>
            </a:lvl6pPr>
            <a:lvl7pPr marL="1560513" indent="-149225" algn="l" defTabSz="895350" rtl="0" fontAlgn="base">
              <a:spcBef>
                <a:spcPct val="0"/>
              </a:spcBef>
              <a:spcAft>
                <a:spcPct val="0"/>
              </a:spcAft>
              <a:buSzPct val="75000"/>
              <a:buChar char="–"/>
              <a:defRPr sz="1600">
                <a:solidFill>
                  <a:schemeClr val="tx1"/>
                </a:solidFill>
                <a:latin typeface="+mn-lt"/>
              </a:defRPr>
            </a:lvl7pPr>
            <a:lvl8pPr marL="2017713" indent="-149225" algn="l" defTabSz="895350" rtl="0" fontAlgn="base">
              <a:spcBef>
                <a:spcPct val="0"/>
              </a:spcBef>
              <a:spcAft>
                <a:spcPct val="0"/>
              </a:spcAft>
              <a:buSzPct val="75000"/>
              <a:buChar char="–"/>
              <a:defRPr sz="1600">
                <a:solidFill>
                  <a:schemeClr val="tx1"/>
                </a:solidFill>
                <a:latin typeface="+mn-lt"/>
              </a:defRPr>
            </a:lvl8pPr>
            <a:lvl9pPr marL="2474913" indent="-149225" algn="l" defTabSz="895350" rtl="0" fontAlgn="base">
              <a:spcBef>
                <a:spcPct val="0"/>
              </a:spcBef>
              <a:spcAft>
                <a:spcPct val="0"/>
              </a:spcAft>
              <a:buSzPct val="75000"/>
              <a:buChar char="–"/>
              <a:defRPr sz="1600">
                <a:solidFill>
                  <a:schemeClr val="tx1"/>
                </a:solidFill>
                <a:latin typeface="+mn-lt"/>
              </a:defRPr>
            </a:lvl9pPr>
          </a:lstStyle>
          <a:p>
            <a:r>
              <a:rPr lang="de-DE" kern="0" dirty="0"/>
              <a:t>Wie viele Zielunternehmen gilt es schätzungsweise zu prüfen?</a:t>
            </a:r>
          </a:p>
          <a:p>
            <a:endParaRPr lang="de-DE" kern="0" dirty="0"/>
          </a:p>
          <a:p>
            <a:r>
              <a:rPr lang="de-DE" kern="0" dirty="0"/>
              <a:t>Harte-</a:t>
            </a:r>
            <a:r>
              <a:rPr lang="de-DE" kern="0" dirty="0" err="1"/>
              <a:t>No</a:t>
            </a:r>
            <a:r>
              <a:rPr lang="de-DE" kern="0" dirty="0"/>
              <a:t>-</a:t>
            </a:r>
            <a:r>
              <a:rPr lang="de-DE" kern="0" dirty="0" err="1"/>
              <a:t>gos</a:t>
            </a:r>
            <a:r>
              <a:rPr lang="de-DE" kern="0" dirty="0"/>
              <a:t> im Profil?</a:t>
            </a:r>
          </a:p>
          <a:p>
            <a:pPr marL="285750" indent="-285750">
              <a:buFont typeface="Arial" panose="020B0604020202020204" pitchFamily="34" charset="0"/>
              <a:buChar char="•"/>
            </a:pPr>
            <a:r>
              <a:rPr lang="de-DE" kern="0" dirty="0"/>
              <a:t>…</a:t>
            </a:r>
          </a:p>
          <a:p>
            <a:pPr marL="285750" indent="-285750">
              <a:buFont typeface="Arial" panose="020B0604020202020204" pitchFamily="34" charset="0"/>
              <a:buChar char="•"/>
            </a:pPr>
            <a:endParaRPr lang="de-DE" kern="0" dirty="0"/>
          </a:p>
          <a:p>
            <a:r>
              <a:rPr lang="de-DE" kern="0" dirty="0"/>
              <a:t>Konsolidierungsansatz?</a:t>
            </a:r>
          </a:p>
          <a:p>
            <a:pPr marL="285750" indent="-285750">
              <a:buFont typeface="Arial" panose="020B0604020202020204" pitchFamily="34" charset="0"/>
              <a:buChar char="•"/>
            </a:pPr>
            <a:r>
              <a:rPr lang="de-DE" b="0" kern="0" dirty="0"/>
              <a:t>Anzahl geplanter Akquisitionen</a:t>
            </a:r>
          </a:p>
          <a:p>
            <a:pPr marL="285750" indent="-285750">
              <a:buFont typeface="Arial" panose="020B0604020202020204" pitchFamily="34" charset="0"/>
              <a:buChar char="•"/>
            </a:pPr>
            <a:r>
              <a:rPr lang="de-DE" b="0" kern="0" dirty="0"/>
              <a:t>Integration /</a:t>
            </a:r>
            <a:r>
              <a:rPr lang="de-DE" b="0" kern="0" dirty="0" err="1"/>
              <a:t>Governance</a:t>
            </a:r>
            <a:endParaRPr lang="de-DE" b="0" kern="0" dirty="0"/>
          </a:p>
          <a:p>
            <a:pPr marL="285750" indent="-285750">
              <a:buFont typeface="Arial" panose="020B0604020202020204" pitchFamily="34" charset="0"/>
              <a:buChar char="•"/>
            </a:pPr>
            <a:r>
              <a:rPr lang="de-DE" b="0" kern="0" dirty="0"/>
              <a:t>Voraus. Haltedauer</a:t>
            </a:r>
          </a:p>
          <a:p>
            <a:pPr marL="285750" indent="-285750">
              <a:buFont typeface="Arial" panose="020B0604020202020204" pitchFamily="34" charset="0"/>
              <a:buChar char="•"/>
            </a:pPr>
            <a:endParaRPr lang="de-DE" kern="0" dirty="0"/>
          </a:p>
          <a:p>
            <a:r>
              <a:rPr lang="de-DE" kern="0" dirty="0"/>
              <a:t>Was sind bekannte „</a:t>
            </a:r>
            <a:r>
              <a:rPr lang="de-DE" kern="0" dirty="0" err="1"/>
              <a:t>Threats</a:t>
            </a:r>
            <a:r>
              <a:rPr lang="de-DE" kern="0" dirty="0"/>
              <a:t>“ im Markt?</a:t>
            </a:r>
          </a:p>
          <a:p>
            <a:endParaRPr lang="de-DE" kern="0" dirty="0"/>
          </a:p>
          <a:p>
            <a:r>
              <a:rPr lang="de-DE" kern="0" dirty="0"/>
              <a:t>Was sind die für Sie als Käufer gegenüber dem  Verkäufer genannt werden können?</a:t>
            </a:r>
          </a:p>
          <a:p>
            <a:endParaRPr lang="de-DE" kern="0" dirty="0"/>
          </a:p>
          <a:p>
            <a:r>
              <a:rPr lang="de-DE" kern="0" dirty="0"/>
              <a:t>Welche Erfahrung haben Sie mit Buy-Side Advisory? </a:t>
            </a:r>
          </a:p>
        </p:txBody>
      </p:sp>
    </p:spTree>
    <p:extLst>
      <p:ext uri="{BB962C8B-B14F-4D97-AF65-F5344CB8AC3E}">
        <p14:creationId xmlns:p14="http://schemas.microsoft.com/office/powerpoint/2010/main" val="1031967701"/>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MxFZ7sVTs0OKXa_tmUcc9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xYzrDGD80ukEx7vLizhc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lU.kv8MENEaUcvQBVqnKE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n76LVAKxBkeIkaxIzYiEX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MxFZ7sVTs0OKXa_tmUcc9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lU.kv8MENEaUcvQBVqnKEg"/>
</p:tagLst>
</file>

<file path=ppt/theme/theme1.xml><?xml version="1.0" encoding="utf-8"?>
<a:theme xmlns:a="http://schemas.openxmlformats.org/drawingml/2006/main" name="!Saldanha Design">
  <a:themeElements>
    <a:clrScheme name="Benutzerdefiniert 3">
      <a:dk1>
        <a:srgbClr val="606876"/>
      </a:dk1>
      <a:lt1>
        <a:srgbClr val="FFFFFF"/>
      </a:lt1>
      <a:dk2>
        <a:srgbClr val="FFFFFF"/>
      </a:dk2>
      <a:lt2>
        <a:srgbClr val="B2BAC7"/>
      </a:lt2>
      <a:accent1>
        <a:srgbClr val="E2E5EA"/>
      </a:accent1>
      <a:accent2>
        <a:srgbClr val="8C95A6"/>
      </a:accent2>
      <a:accent3>
        <a:srgbClr val="777E8D"/>
      </a:accent3>
      <a:accent4>
        <a:srgbClr val="BBDE12"/>
      </a:accent4>
      <a:accent5>
        <a:srgbClr val="AABF17"/>
      </a:accent5>
      <a:accent6>
        <a:srgbClr val="606876"/>
      </a:accent6>
      <a:hlink>
        <a:srgbClr val="8C95A6"/>
      </a:hlink>
      <a:folHlink>
        <a:srgbClr val="8C95A6"/>
      </a:folHlink>
    </a:clrScheme>
    <a:fontScheme name="Benutzerdefiniert 11">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2813" rtl="0" eaLnBrk="0" fontAlgn="base" latinLnBrk="0" hangingPunct="0">
          <a:lnSpc>
            <a:spcPct val="100000"/>
          </a:lnSpc>
          <a:spcBef>
            <a:spcPct val="0"/>
          </a:spcBef>
          <a:spcAft>
            <a:spcPct val="0"/>
          </a:spcAft>
          <a:buClrTx/>
          <a:buSzTx/>
          <a:buFontTx/>
          <a:buNone/>
          <a:tabLst/>
          <a:defRPr kumimoji="0" lang="en-GB"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2813" rtl="0" eaLnBrk="0" fontAlgn="base" latinLnBrk="0" hangingPunct="0">
          <a:lnSpc>
            <a:spcPct val="100000"/>
          </a:lnSpc>
          <a:spcBef>
            <a:spcPct val="0"/>
          </a:spcBef>
          <a:spcAft>
            <a:spcPct val="0"/>
          </a:spcAft>
          <a:buClrTx/>
          <a:buSzTx/>
          <a:buFontTx/>
          <a:buNone/>
          <a:tabLst/>
          <a:defRPr kumimoji="0" lang="en-GB" sz="1600" b="1" i="0" u="none" strike="noStrike" cap="none" normalizeH="0" baseline="0" smtClean="0">
            <a:ln>
              <a:noFill/>
            </a:ln>
            <a:solidFill>
              <a:schemeClr val="tx1"/>
            </a:solidFill>
            <a:effectLst/>
            <a:latin typeface="Arial" charset="0"/>
          </a:defRPr>
        </a:defPPr>
      </a:lstStyle>
    </a:lnDef>
  </a:objectDefaults>
  <a:extraClrSchemeLst>
    <a:extraClrScheme>
      <a:clrScheme name="!Saldanha Design 1">
        <a:dk1>
          <a:srgbClr val="8C95A6"/>
        </a:dk1>
        <a:lt1>
          <a:srgbClr val="FFFFFF"/>
        </a:lt1>
        <a:dk2>
          <a:srgbClr val="FFFFFF"/>
        </a:dk2>
        <a:lt2>
          <a:srgbClr val="B2BAC7"/>
        </a:lt2>
        <a:accent1>
          <a:srgbClr val="E2E5EA"/>
        </a:accent1>
        <a:accent2>
          <a:srgbClr val="8C95A6"/>
        </a:accent2>
        <a:accent3>
          <a:srgbClr val="FFFFFF"/>
        </a:accent3>
        <a:accent4>
          <a:srgbClr val="777E8D"/>
        </a:accent4>
        <a:accent5>
          <a:srgbClr val="EEF0F3"/>
        </a:accent5>
        <a:accent6>
          <a:srgbClr val="7E8796"/>
        </a:accent6>
        <a:hlink>
          <a:srgbClr val="BBDE12"/>
        </a:hlink>
        <a:folHlink>
          <a:srgbClr val="AABF1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39F8363C16C044CACF78B27B7D30FAD" ma:contentTypeVersion="12" ma:contentTypeDescription="Ein neues Dokument erstellen." ma:contentTypeScope="" ma:versionID="151df812f346deb13ad5e1fbebf4609d">
  <xsd:schema xmlns:xsd="http://www.w3.org/2001/XMLSchema" xmlns:xs="http://www.w3.org/2001/XMLSchema" xmlns:p="http://schemas.microsoft.com/office/2006/metadata/properties" xmlns:ns2="6ea36a0e-3d83-420f-a674-99d376b9d99a" xmlns:ns3="d2b103da-e797-4b01-8eaa-57215158fcba" targetNamespace="http://schemas.microsoft.com/office/2006/metadata/properties" ma:root="true" ma:fieldsID="13eefc88436fd4b32e99d6369f898c97" ns2:_="" ns3:_="">
    <xsd:import namespace="6ea36a0e-3d83-420f-a674-99d376b9d99a"/>
    <xsd:import namespace="d2b103da-e797-4b01-8eaa-57215158fc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a36a0e-3d83-420f-a674-99d376b9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b103da-e797-4b01-8eaa-57215158fcba" elementFormDefault="qualified">
    <xsd:import namespace="http://schemas.microsoft.com/office/2006/documentManagement/types"/>
    <xsd:import namespace="http://schemas.microsoft.com/office/infopath/2007/PartnerControls"/>
    <xsd:element name="SharedWithUsers" ma:index="14"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85AF59-2AFC-4701-B251-41B93BF964E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6ea36a0e-3d83-420f-a674-99d376b9d99a"/>
    <ds:schemaRef ds:uri="http://purl.org/dc/elements/1.1/"/>
    <ds:schemaRef ds:uri="http://schemas.microsoft.com/office/2006/metadata/properties"/>
    <ds:schemaRef ds:uri="d2b103da-e797-4b01-8eaa-57215158fcba"/>
    <ds:schemaRef ds:uri="http://www.w3.org/XML/1998/namespace"/>
    <ds:schemaRef ds:uri="http://purl.org/dc/dcmitype/"/>
  </ds:schemaRefs>
</ds:datastoreItem>
</file>

<file path=customXml/itemProps2.xml><?xml version="1.0" encoding="utf-8"?>
<ds:datastoreItem xmlns:ds="http://schemas.openxmlformats.org/officeDocument/2006/customXml" ds:itemID="{B9ED2524-C787-4B71-8350-440547A03B33}">
  <ds:schemaRefs>
    <ds:schemaRef ds:uri="http://schemas.microsoft.com/sharepoint/v3/contenttype/forms"/>
  </ds:schemaRefs>
</ds:datastoreItem>
</file>

<file path=customXml/itemProps3.xml><?xml version="1.0" encoding="utf-8"?>
<ds:datastoreItem xmlns:ds="http://schemas.openxmlformats.org/officeDocument/2006/customXml" ds:itemID="{A3AD157D-7F83-45EA-B817-DE225B24A8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a36a0e-3d83-420f-a674-99d376b9d99a"/>
    <ds:schemaRef ds:uri="d2b103da-e797-4b01-8eaa-57215158fc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1184</Words>
  <Application>Microsoft Office PowerPoint</Application>
  <PresentationFormat>Benutzerdefiniert</PresentationFormat>
  <Paragraphs>248</Paragraphs>
  <Slides>11</Slides>
  <Notes>4</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11</vt:i4>
      </vt:variant>
    </vt:vector>
  </HeadingPairs>
  <TitlesOfParts>
    <vt:vector size="18" baseType="lpstr">
      <vt:lpstr>ＭＳ Ｐゴシック</vt:lpstr>
      <vt:lpstr>Arial</vt:lpstr>
      <vt:lpstr>Times New Roman</vt:lpstr>
      <vt:lpstr>Verdana</vt:lpstr>
      <vt:lpstr>Wingdings</vt:lpstr>
      <vt:lpstr>!Saldanha Design</vt:lpstr>
      <vt:lpstr>think-cell Folie</vt:lpstr>
      <vt:lpstr>FaMAS</vt:lpstr>
      <vt:lpstr>FaMAS ist als einziger 100% spezialisiert auf die Beteiligungssuche</vt:lpstr>
      <vt:lpstr>FaMAS Kunden/Investorenstruktur</vt:lpstr>
      <vt:lpstr>Beteiligungssuche</vt:lpstr>
      <vt:lpstr>FaMAS Dienstleistungen für Klienten/Käufer</vt:lpstr>
      <vt:lpstr>Spezialisierte Target Suche: Überblick (1/2)</vt:lpstr>
      <vt:lpstr>Spezialisierte Target Suche: Überblick (2/2)</vt:lpstr>
      <vt:lpstr>Worin besteht der Value-Add von FaMAS ?</vt:lpstr>
      <vt:lpstr>Contact Details</vt:lpstr>
      <vt:lpstr>Honorarbeispiele</vt:lpstr>
      <vt:lpstr>Kick-Off Fragen zur Beteiligungssuche</vt:lpstr>
    </vt:vector>
  </TitlesOfParts>
  <Company>Clean Air Poluters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dc:title>
  <dc:creator>D Saldanha</dc:creator>
  <cp:keywords>Message Universal Template A4</cp:keywords>
  <dc:description>Version 1.1</dc:description>
  <cp:lastModifiedBy>D Saldanha</cp:lastModifiedBy>
  <cp:revision>865</cp:revision>
  <cp:lastPrinted>2020-05-23T09:29:07Z</cp:lastPrinted>
  <dcterms:created xsi:type="dcterms:W3CDTF">2005-08-26T16:03:05Z</dcterms:created>
  <dcterms:modified xsi:type="dcterms:W3CDTF">2020-05-31T09:16:22Z</dcterms:modified>
  <cp:category>POT - A4</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McKPaperSize">
    <vt:lpwstr>A4</vt:lpwstr>
  </property>
  <property fmtid="{D5CDD505-2E9C-101B-9397-08002B2CF9AE}" pid="4" name="NotesPageLayout">
    <vt:lpwstr>Message</vt:lpwstr>
  </property>
  <property fmtid="{D5CDD505-2E9C-101B-9397-08002B2CF9AE}" pid="5" name="Event">
    <vt:lpwstr>Document</vt:lpwstr>
  </property>
  <property fmtid="{D5CDD505-2E9C-101B-9397-08002B2CF9AE}" pid="6" name="Delivery Date">
    <vt:lpwstr>Date</vt:lpwstr>
  </property>
  <property fmtid="{D5CDD505-2E9C-101B-9397-08002B2CF9AE}" pid="7" name="DocID">
    <vt:lpwstr>BVA-ZZV-051-20050223-VMS1-v6</vt:lpwstr>
  </property>
  <property fmtid="{D5CDD505-2E9C-101B-9397-08002B2CF9AE}" pid="8" name="DocIDinTitle">
    <vt:bool>false</vt:bool>
  </property>
  <property fmtid="{D5CDD505-2E9C-101B-9397-08002B2CF9AE}" pid="9" name="DocIDinSlide">
    <vt:bool>true</vt:bool>
  </property>
  <property fmtid="{D5CDD505-2E9C-101B-9397-08002B2CF9AE}" pid="10" name="DocIDPosition">
    <vt:i4>0</vt:i4>
  </property>
  <property fmtid="{D5CDD505-2E9C-101B-9397-08002B2CF9AE}" pid="11" name="ContentTypeId">
    <vt:lpwstr>0x010100439F8363C16C044CACF78B27B7D30FAD</vt:lpwstr>
  </property>
  <property fmtid="{D5CDD505-2E9C-101B-9397-08002B2CF9AE}" pid="12" name="AuthorIds_UIVersion_2048">
    <vt:lpwstr>6</vt:lpwstr>
  </property>
</Properties>
</file>